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12.jpg" ContentType="image/jpg"/>
  <Override PartName="/ppt/media/image13.jpg" ContentType="image/jpg"/>
  <Override PartName="/ppt/media/image14.jpg" ContentType="image/jpg"/>
  <Override PartName="/ppt/media/image15.jpg" ContentType="image/jpg"/>
  <Override PartName="/ppt/media/image17.jpg" ContentType="image/jpg"/>
  <Override PartName="/ppt/media/image21.jpg" ContentType="image/jpg"/>
  <Override PartName="/ppt/media/image22.jpg" ContentType="image/jpg"/>
  <Override PartName="/ppt/media/image27.jpg" ContentType="image/jpg"/>
  <Override PartName="/ppt/media/image28.jpg" ContentType="image/jpg"/>
  <Override PartName="/ppt/media/image31.jpg" ContentType="image/jpg"/>
  <Override PartName="/ppt/media/image41.jpg" ContentType="image/jpg"/>
  <Override PartName="/ppt/media/image42.jpg" ContentType="image/jpg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9"/>
  </p:notesMasterIdLst>
  <p:sldIdLst>
    <p:sldId id="283" r:id="rId2"/>
    <p:sldId id="284" r:id="rId3"/>
    <p:sldId id="390" r:id="rId4"/>
    <p:sldId id="406" r:id="rId5"/>
    <p:sldId id="440" r:id="rId6"/>
    <p:sldId id="424" r:id="rId7"/>
    <p:sldId id="396" r:id="rId8"/>
    <p:sldId id="381" r:id="rId9"/>
    <p:sldId id="431" r:id="rId10"/>
    <p:sldId id="397" r:id="rId11"/>
    <p:sldId id="441" r:id="rId12"/>
    <p:sldId id="422" r:id="rId13"/>
    <p:sldId id="425" r:id="rId14"/>
    <p:sldId id="439" r:id="rId15"/>
    <p:sldId id="442" r:id="rId16"/>
    <p:sldId id="443" r:id="rId17"/>
    <p:sldId id="262" r:id="rId1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4" roundtripDataSignature="AMtx7mhqWYFpkTkQOvJFFm4gQuSh1QbJ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485239-5C55-4418-A62C-BB51649DA255}" v="47" dt="2024-01-10T09:15:25.135"/>
  </p1510:revLst>
</p1510:revInfo>
</file>

<file path=ppt/tableStyles.xml><?xml version="1.0" encoding="utf-8"?>
<a:tblStyleLst xmlns:a="http://schemas.openxmlformats.org/drawingml/2006/main" def="{5049E5C2-C168-4A49-A7BD-D7FC17727FCC}">
  <a:tblStyle styleId="{5049E5C2-C168-4A49-A7BD-D7FC17727FC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CA7AF81-2E2A-481B-82BF-EFCF7D6E32AD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05" autoAdjust="0"/>
    <p:restoredTop sz="95033" autoAdjust="0"/>
  </p:normalViewPr>
  <p:slideViewPr>
    <p:cSldViewPr snapToGrid="0">
      <p:cViewPr>
        <p:scale>
          <a:sx n="74" d="100"/>
          <a:sy n="74" d="100"/>
        </p:scale>
        <p:origin x="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RA MORENO TURIEGANO" userId="1e0f099c-7fbf-45db-ba5d-75bcdb846938" providerId="ADAL" clId="{28F84DCC-117F-4669-BB4D-419453111DCD}"/>
    <pc:docChg chg="undo custSel addSld modSld sldOrd">
      <pc:chgData name="LARA MORENO TURIEGANO" userId="1e0f099c-7fbf-45db-ba5d-75bcdb846938" providerId="ADAL" clId="{28F84DCC-117F-4669-BB4D-419453111DCD}" dt="2023-06-02T08:53:13.583" v="757" actId="1076"/>
      <pc:docMkLst>
        <pc:docMk/>
      </pc:docMkLst>
      <pc:sldChg chg="delSp modSp mod">
        <pc:chgData name="LARA MORENO TURIEGANO" userId="1e0f099c-7fbf-45db-ba5d-75bcdb846938" providerId="ADAL" clId="{28F84DCC-117F-4669-BB4D-419453111DCD}" dt="2023-05-23T12:39:49.502" v="79" actId="14734"/>
        <pc:sldMkLst>
          <pc:docMk/>
          <pc:sldMk cId="0" sldId="257"/>
        </pc:sldMkLst>
        <pc:spChg chg="mod">
          <ac:chgData name="LARA MORENO TURIEGANO" userId="1e0f099c-7fbf-45db-ba5d-75bcdb846938" providerId="ADAL" clId="{28F84DCC-117F-4669-BB4D-419453111DCD}" dt="2023-05-23T12:39:19.477" v="69" actId="14100"/>
          <ac:spMkLst>
            <pc:docMk/>
            <pc:sldMk cId="0" sldId="257"/>
            <ac:spMk id="94" creationId="{00000000-0000-0000-0000-000000000000}"/>
          </ac:spMkLst>
        </pc:spChg>
        <pc:spChg chg="del mod">
          <ac:chgData name="LARA MORENO TURIEGANO" userId="1e0f099c-7fbf-45db-ba5d-75bcdb846938" providerId="ADAL" clId="{28F84DCC-117F-4669-BB4D-419453111DCD}" dt="2023-05-23T12:39:21.963" v="71" actId="478"/>
          <ac:spMkLst>
            <pc:docMk/>
            <pc:sldMk cId="0" sldId="257"/>
            <ac:spMk id="95" creationId="{00000000-0000-0000-0000-000000000000}"/>
          </ac:spMkLst>
        </pc:spChg>
        <pc:spChg chg="mod">
          <ac:chgData name="LARA MORENO TURIEGANO" userId="1e0f099c-7fbf-45db-ba5d-75bcdb846938" providerId="ADAL" clId="{28F84DCC-117F-4669-BB4D-419453111DCD}" dt="2023-05-23T12:39:25.913" v="72" actId="1076"/>
          <ac:spMkLst>
            <pc:docMk/>
            <pc:sldMk cId="0" sldId="257"/>
            <ac:spMk id="96" creationId="{00000000-0000-0000-0000-000000000000}"/>
          </ac:spMkLst>
        </pc:spChg>
        <pc:graphicFrameChg chg="del">
          <ac:chgData name="LARA MORENO TURIEGANO" userId="1e0f099c-7fbf-45db-ba5d-75bcdb846938" providerId="ADAL" clId="{28F84DCC-117F-4669-BB4D-419453111DCD}" dt="2023-05-23T12:38:52.369" v="37" actId="478"/>
          <ac:graphicFrameMkLst>
            <pc:docMk/>
            <pc:sldMk cId="0" sldId="257"/>
            <ac:graphicFrameMk id="9" creationId="{00000000-0000-0000-0000-000000000000}"/>
          </ac:graphicFrameMkLst>
        </pc:graphicFrameChg>
        <pc:graphicFrameChg chg="mod modGraphic">
          <ac:chgData name="LARA MORENO TURIEGANO" userId="1e0f099c-7fbf-45db-ba5d-75bcdb846938" providerId="ADAL" clId="{28F84DCC-117F-4669-BB4D-419453111DCD}" dt="2023-05-23T12:39:49.502" v="79" actId="14734"/>
          <ac:graphicFrameMkLst>
            <pc:docMk/>
            <pc:sldMk cId="0" sldId="257"/>
            <ac:graphicFrameMk id="90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28F84DCC-117F-4669-BB4D-419453111DCD}" dt="2023-05-30T08:19:31.873" v="345" actId="20577"/>
        <pc:sldMkLst>
          <pc:docMk/>
          <pc:sldMk cId="0" sldId="258"/>
        </pc:sldMkLst>
        <pc:spChg chg="mod">
          <ac:chgData name="LARA MORENO TURIEGANO" userId="1e0f099c-7fbf-45db-ba5d-75bcdb846938" providerId="ADAL" clId="{28F84DCC-117F-4669-BB4D-419453111DCD}" dt="2023-05-30T08:17:44.419" v="342" actId="207"/>
          <ac:spMkLst>
            <pc:docMk/>
            <pc:sldMk cId="0" sldId="258"/>
            <ac:spMk id="21" creationId="{A622BBB5-ADA5-4700-3F73-A2877000F5A2}"/>
          </ac:spMkLst>
        </pc:spChg>
        <pc:spChg chg="mod">
          <ac:chgData name="LARA MORENO TURIEGANO" userId="1e0f099c-7fbf-45db-ba5d-75bcdb846938" providerId="ADAL" clId="{28F84DCC-117F-4669-BB4D-419453111DCD}" dt="2023-05-30T08:19:31.873" v="345" actId="20577"/>
          <ac:spMkLst>
            <pc:docMk/>
            <pc:sldMk cId="0" sldId="258"/>
            <ac:spMk id="24" creationId="{F1D1B240-025B-F398-B3B0-DE8617D76BDF}"/>
          </ac:spMkLst>
        </pc:spChg>
      </pc:sldChg>
      <pc:sldChg chg="modSp mod ord">
        <pc:chgData name="LARA MORENO TURIEGANO" userId="1e0f099c-7fbf-45db-ba5d-75bcdb846938" providerId="ADAL" clId="{28F84DCC-117F-4669-BB4D-419453111DCD}" dt="2023-05-30T09:42:13.161" v="389" actId="20577"/>
        <pc:sldMkLst>
          <pc:docMk/>
          <pc:sldMk cId="0" sldId="260"/>
        </pc:sldMkLst>
        <pc:spChg chg="mod">
          <ac:chgData name="LARA MORENO TURIEGANO" userId="1e0f099c-7fbf-45db-ba5d-75bcdb846938" providerId="ADAL" clId="{28F84DCC-117F-4669-BB4D-419453111DCD}" dt="2023-05-30T09:42:13.161" v="389" actId="20577"/>
          <ac:spMkLst>
            <pc:docMk/>
            <pc:sldMk cId="0" sldId="260"/>
            <ac:spMk id="146" creationId="{00000000-0000-0000-0000-000000000000}"/>
          </ac:spMkLst>
        </pc:spChg>
        <pc:graphicFrameChg chg="mod modGraphic">
          <ac:chgData name="LARA MORENO TURIEGANO" userId="1e0f099c-7fbf-45db-ba5d-75bcdb846938" providerId="ADAL" clId="{28F84DCC-117F-4669-BB4D-419453111DCD}" dt="2023-05-23T13:03:06.388" v="169" actId="2165"/>
          <ac:graphicFrameMkLst>
            <pc:docMk/>
            <pc:sldMk cId="0" sldId="260"/>
            <ac:graphicFrameMk id="145" creationId="{00000000-0000-0000-0000-000000000000}"/>
          </ac:graphicFrameMkLst>
        </pc:graphicFrameChg>
      </pc:sldChg>
      <pc:sldChg chg="modSp mod ord">
        <pc:chgData name="LARA MORENO TURIEGANO" userId="1e0f099c-7fbf-45db-ba5d-75bcdb846938" providerId="ADAL" clId="{28F84DCC-117F-4669-BB4D-419453111DCD}" dt="2023-05-30T09:49:43.885" v="395" actId="20577"/>
        <pc:sldMkLst>
          <pc:docMk/>
          <pc:sldMk cId="3024695750" sldId="262"/>
        </pc:sldMkLst>
        <pc:spChg chg="mod">
          <ac:chgData name="LARA MORENO TURIEGANO" userId="1e0f099c-7fbf-45db-ba5d-75bcdb846938" providerId="ADAL" clId="{28F84DCC-117F-4669-BB4D-419453111DCD}" dt="2023-05-23T12:54:48.269" v="138" actId="20577"/>
          <ac:spMkLst>
            <pc:docMk/>
            <pc:sldMk cId="3024695750" sldId="262"/>
            <ac:spMk id="182" creationId="{00000000-0000-0000-0000-000000000000}"/>
          </ac:spMkLst>
        </pc:spChg>
        <pc:graphicFrameChg chg="mod modGraphic">
          <ac:chgData name="LARA MORENO TURIEGANO" userId="1e0f099c-7fbf-45db-ba5d-75bcdb846938" providerId="ADAL" clId="{28F84DCC-117F-4669-BB4D-419453111DCD}" dt="2023-05-30T09:49:43.885" v="395" actId="20577"/>
          <ac:graphicFrameMkLst>
            <pc:docMk/>
            <pc:sldMk cId="3024695750" sldId="262"/>
            <ac:graphicFrameMk id="181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28F84DCC-117F-4669-BB4D-419453111DCD}" dt="2023-05-30T13:52:28.528" v="488"/>
        <pc:sldMkLst>
          <pc:docMk/>
          <pc:sldMk cId="1064181479" sldId="263"/>
        </pc:sldMkLst>
        <pc:spChg chg="mod">
          <ac:chgData name="LARA MORENO TURIEGANO" userId="1e0f099c-7fbf-45db-ba5d-75bcdb846938" providerId="ADAL" clId="{28F84DCC-117F-4669-BB4D-419453111DCD}" dt="2023-05-24T14:42:30.490" v="202" actId="1037"/>
          <ac:spMkLst>
            <pc:docMk/>
            <pc:sldMk cId="1064181479" sldId="263"/>
            <ac:spMk id="2" creationId="{4E9B3B32-B492-93DB-2ACE-D1D2F0F3BCDC}"/>
          </ac:spMkLst>
        </pc:spChg>
        <pc:spChg chg="mod">
          <ac:chgData name="LARA MORENO TURIEGANO" userId="1e0f099c-7fbf-45db-ba5d-75bcdb846938" providerId="ADAL" clId="{28F84DCC-117F-4669-BB4D-419453111DCD}" dt="2023-05-24T14:42:39.982" v="213" actId="1037"/>
          <ac:spMkLst>
            <pc:docMk/>
            <pc:sldMk cId="1064181479" sldId="263"/>
            <ac:spMk id="11" creationId="{D376D72F-B42A-2D08-C8C7-797299C95BEA}"/>
          </ac:spMkLst>
        </pc:spChg>
        <pc:spChg chg="mod">
          <ac:chgData name="LARA MORENO TURIEGANO" userId="1e0f099c-7fbf-45db-ba5d-75bcdb846938" providerId="ADAL" clId="{28F84DCC-117F-4669-BB4D-419453111DCD}" dt="2023-05-30T09:52:23.029" v="405" actId="20577"/>
          <ac:spMkLst>
            <pc:docMk/>
            <pc:sldMk cId="1064181479" sldId="263"/>
            <ac:spMk id="189" creationId="{00000000-0000-0000-0000-000000000000}"/>
          </ac:spMkLst>
        </pc:spChg>
        <pc:graphicFrameChg chg="mod">
          <ac:chgData name="LARA MORENO TURIEGANO" userId="1e0f099c-7fbf-45db-ba5d-75bcdb846938" providerId="ADAL" clId="{28F84DCC-117F-4669-BB4D-419453111DCD}" dt="2023-05-30T13:52:28.528" v="488"/>
          <ac:graphicFrameMkLst>
            <pc:docMk/>
            <pc:sldMk cId="1064181479" sldId="263"/>
            <ac:graphicFrameMk id="9" creationId="{E50C9870-4000-F1A7-4DFA-CD3F3779CC20}"/>
          </ac:graphicFrameMkLst>
        </pc:graphicFrameChg>
        <pc:graphicFrameChg chg="mod">
          <ac:chgData name="LARA MORENO TURIEGANO" userId="1e0f099c-7fbf-45db-ba5d-75bcdb846938" providerId="ADAL" clId="{28F84DCC-117F-4669-BB4D-419453111DCD}" dt="2023-05-30T13:52:07.848" v="486"/>
          <ac:graphicFrameMkLst>
            <pc:docMk/>
            <pc:sldMk cId="1064181479" sldId="263"/>
            <ac:graphicFrameMk id="10" creationId="{93559C49-AC12-785A-26FF-1B3A7ADCC6B1}"/>
          </ac:graphicFrameMkLst>
        </pc:graphicFrameChg>
      </pc:sldChg>
      <pc:sldChg chg="modSp mod">
        <pc:chgData name="LARA MORENO TURIEGANO" userId="1e0f099c-7fbf-45db-ba5d-75bcdb846938" providerId="ADAL" clId="{28F84DCC-117F-4669-BB4D-419453111DCD}" dt="2023-05-30T09:52:28.324" v="407" actId="20577"/>
        <pc:sldMkLst>
          <pc:docMk/>
          <pc:sldMk cId="0" sldId="264"/>
        </pc:sldMkLst>
        <pc:spChg chg="mod">
          <ac:chgData name="LARA MORENO TURIEGANO" userId="1e0f099c-7fbf-45db-ba5d-75bcdb846938" providerId="ADAL" clId="{28F84DCC-117F-4669-BB4D-419453111DCD}" dt="2023-05-30T09:52:28.324" v="407" actId="20577"/>
          <ac:spMkLst>
            <pc:docMk/>
            <pc:sldMk cId="0" sldId="264"/>
            <ac:spMk id="196" creationId="{00000000-0000-0000-0000-000000000000}"/>
          </ac:spMkLst>
        </pc:spChg>
        <pc:graphicFrameChg chg="mod">
          <ac:chgData name="LARA MORENO TURIEGANO" userId="1e0f099c-7fbf-45db-ba5d-75bcdb846938" providerId="ADAL" clId="{28F84DCC-117F-4669-BB4D-419453111DCD}" dt="2023-05-30T08:21:35.717" v="348"/>
          <ac:graphicFrameMkLst>
            <pc:docMk/>
            <pc:sldMk cId="0" sldId="264"/>
            <ac:graphicFrameMk id="9" creationId="{1E4A62A6-E9B8-FA97-E991-D93B1970BC7B}"/>
          </ac:graphicFrameMkLst>
        </pc:graphicFrameChg>
        <pc:graphicFrameChg chg="mod">
          <ac:chgData name="LARA MORENO TURIEGANO" userId="1e0f099c-7fbf-45db-ba5d-75bcdb846938" providerId="ADAL" clId="{28F84DCC-117F-4669-BB4D-419453111DCD}" dt="2023-05-30T08:22:06.117" v="351"/>
          <ac:graphicFrameMkLst>
            <pc:docMk/>
            <pc:sldMk cId="0" sldId="264"/>
            <ac:graphicFrameMk id="10" creationId="{2612428B-5987-9D69-4511-2EE2A6A7BCBA}"/>
          </ac:graphicFrameMkLst>
        </pc:graphicFrameChg>
      </pc:sldChg>
      <pc:sldChg chg="modSp mod">
        <pc:chgData name="LARA MORENO TURIEGANO" userId="1e0f099c-7fbf-45db-ba5d-75bcdb846938" providerId="ADAL" clId="{28F84DCC-117F-4669-BB4D-419453111DCD}" dt="2023-05-30T10:24:13.890" v="413" actId="20577"/>
        <pc:sldMkLst>
          <pc:docMk/>
          <pc:sldMk cId="0" sldId="266"/>
        </pc:sldMkLst>
        <pc:spChg chg="mod">
          <ac:chgData name="LARA MORENO TURIEGANO" userId="1e0f099c-7fbf-45db-ba5d-75bcdb846938" providerId="ADAL" clId="{28F84DCC-117F-4669-BB4D-419453111DCD}" dt="2023-05-30T10:24:13.890" v="413" actId="20577"/>
          <ac:spMkLst>
            <pc:docMk/>
            <pc:sldMk cId="0" sldId="266"/>
            <ac:spMk id="220" creationId="{00000000-0000-0000-0000-000000000000}"/>
          </ac:spMkLst>
        </pc:spChg>
        <pc:graphicFrameChg chg="mod">
          <ac:chgData name="LARA MORENO TURIEGANO" userId="1e0f099c-7fbf-45db-ba5d-75bcdb846938" providerId="ADAL" clId="{28F84DCC-117F-4669-BB4D-419453111DCD}" dt="2023-05-25T14:33:06.763" v="223"/>
          <ac:graphicFrameMkLst>
            <pc:docMk/>
            <pc:sldMk cId="0" sldId="266"/>
            <ac:graphicFrameMk id="207" creationId="{00000000-0000-0000-0000-000000000000}"/>
          </ac:graphicFrameMkLst>
        </pc:graphicFrameChg>
      </pc:sldChg>
      <pc:sldChg chg="delSp mod">
        <pc:chgData name="LARA MORENO TURIEGANO" userId="1e0f099c-7fbf-45db-ba5d-75bcdb846938" providerId="ADAL" clId="{28F84DCC-117F-4669-BB4D-419453111DCD}" dt="2023-05-30T12:54:42.191" v="415" actId="478"/>
        <pc:sldMkLst>
          <pc:docMk/>
          <pc:sldMk cId="0" sldId="270"/>
        </pc:sldMkLst>
        <pc:spChg chg="del">
          <ac:chgData name="LARA MORENO TURIEGANO" userId="1e0f099c-7fbf-45db-ba5d-75bcdb846938" providerId="ADAL" clId="{28F84DCC-117F-4669-BB4D-419453111DCD}" dt="2023-05-30T12:54:41.078" v="414" actId="478"/>
          <ac:spMkLst>
            <pc:docMk/>
            <pc:sldMk cId="0" sldId="270"/>
            <ac:spMk id="11" creationId="{C93FDA31-A582-150C-F1C6-DD0CF7B4387D}"/>
          </ac:spMkLst>
        </pc:spChg>
        <pc:graphicFrameChg chg="del">
          <ac:chgData name="LARA MORENO TURIEGANO" userId="1e0f099c-7fbf-45db-ba5d-75bcdb846938" providerId="ADAL" clId="{28F84DCC-117F-4669-BB4D-419453111DCD}" dt="2023-05-30T12:54:42.191" v="415" actId="478"/>
          <ac:graphicFrameMkLst>
            <pc:docMk/>
            <pc:sldMk cId="0" sldId="270"/>
            <ac:graphicFrameMk id="13" creationId="{83C04A69-AE56-7CA8-023B-0E44A9664876}"/>
          </ac:graphicFrameMkLst>
        </pc:graphicFrameChg>
      </pc:sldChg>
      <pc:sldChg chg="modSp mod">
        <pc:chgData name="LARA MORENO TURIEGANO" userId="1e0f099c-7fbf-45db-ba5d-75bcdb846938" providerId="ADAL" clId="{28F84DCC-117F-4669-BB4D-419453111DCD}" dt="2023-05-25T14:11:55.399" v="222" actId="14100"/>
        <pc:sldMkLst>
          <pc:docMk/>
          <pc:sldMk cId="1416659476" sldId="271"/>
        </pc:sldMkLst>
        <pc:graphicFrameChg chg="mod modGraphic">
          <ac:chgData name="LARA MORENO TURIEGANO" userId="1e0f099c-7fbf-45db-ba5d-75bcdb846938" providerId="ADAL" clId="{28F84DCC-117F-4669-BB4D-419453111DCD}" dt="2023-05-25T14:11:55.399" v="222" actId="14100"/>
          <ac:graphicFrameMkLst>
            <pc:docMk/>
            <pc:sldMk cId="1416659476" sldId="271"/>
            <ac:graphicFrameMk id="2" creationId="{00000000-0000-0000-0000-000000000000}"/>
          </ac:graphicFrameMkLst>
        </pc:graphicFrameChg>
      </pc:sldChg>
      <pc:sldChg chg="addSp modSp mod">
        <pc:chgData name="LARA MORENO TURIEGANO" userId="1e0f099c-7fbf-45db-ba5d-75bcdb846938" providerId="ADAL" clId="{28F84DCC-117F-4669-BB4D-419453111DCD}" dt="2023-05-23T12:52:47.780" v="128" actId="1035"/>
        <pc:sldMkLst>
          <pc:docMk/>
          <pc:sldMk cId="3239015140" sldId="279"/>
        </pc:sldMkLst>
        <pc:spChg chg="add mod">
          <ac:chgData name="LARA MORENO TURIEGANO" userId="1e0f099c-7fbf-45db-ba5d-75bcdb846938" providerId="ADAL" clId="{28F84DCC-117F-4669-BB4D-419453111DCD}" dt="2023-05-23T12:52:07.850" v="108" actId="1035"/>
          <ac:spMkLst>
            <pc:docMk/>
            <pc:sldMk cId="3239015140" sldId="279"/>
            <ac:spMk id="8" creationId="{E31EE9B0-E69F-149C-E6D3-D9A06D87F575}"/>
          </ac:spMkLst>
        </pc:spChg>
        <pc:spChg chg="add mod">
          <ac:chgData name="LARA MORENO TURIEGANO" userId="1e0f099c-7fbf-45db-ba5d-75bcdb846938" providerId="ADAL" clId="{28F84DCC-117F-4669-BB4D-419453111DCD}" dt="2023-05-23T12:52:07.850" v="108" actId="1035"/>
          <ac:spMkLst>
            <pc:docMk/>
            <pc:sldMk cId="3239015140" sldId="279"/>
            <ac:spMk id="9" creationId="{A28886B5-85B9-9433-C93A-3185C66000FB}"/>
          </ac:spMkLst>
        </pc:spChg>
        <pc:spChg chg="add mod">
          <ac:chgData name="LARA MORENO TURIEGANO" userId="1e0f099c-7fbf-45db-ba5d-75bcdb846938" providerId="ADAL" clId="{28F84DCC-117F-4669-BB4D-419453111DCD}" dt="2023-05-23T12:52:07.850" v="108" actId="1035"/>
          <ac:spMkLst>
            <pc:docMk/>
            <pc:sldMk cId="3239015140" sldId="279"/>
            <ac:spMk id="10" creationId="{3D56CE31-D1B3-5211-A469-85F02F950D89}"/>
          </ac:spMkLst>
        </pc:spChg>
        <pc:spChg chg="add mod">
          <ac:chgData name="LARA MORENO TURIEGANO" userId="1e0f099c-7fbf-45db-ba5d-75bcdb846938" providerId="ADAL" clId="{28F84DCC-117F-4669-BB4D-419453111DCD}" dt="2023-05-23T12:52:07.850" v="108" actId="1035"/>
          <ac:spMkLst>
            <pc:docMk/>
            <pc:sldMk cId="3239015140" sldId="279"/>
            <ac:spMk id="11" creationId="{E537B25D-2E3F-BD6F-AF90-4B0833ABDB27}"/>
          </ac:spMkLst>
        </pc:spChg>
        <pc:spChg chg="add mod">
          <ac:chgData name="LARA MORENO TURIEGANO" userId="1e0f099c-7fbf-45db-ba5d-75bcdb846938" providerId="ADAL" clId="{28F84DCC-117F-4669-BB4D-419453111DCD}" dt="2023-05-23T12:52:15.369" v="111" actId="20577"/>
          <ac:spMkLst>
            <pc:docMk/>
            <pc:sldMk cId="3239015140" sldId="279"/>
            <ac:spMk id="12" creationId="{C45AB7FC-5292-22AC-A931-DE0F306C901D}"/>
          </ac:spMkLst>
        </pc:spChg>
        <pc:spChg chg="add mod">
          <ac:chgData name="LARA MORENO TURIEGANO" userId="1e0f099c-7fbf-45db-ba5d-75bcdb846938" providerId="ADAL" clId="{28F84DCC-117F-4669-BB4D-419453111DCD}" dt="2023-05-23T12:52:18.979" v="112" actId="571"/>
          <ac:spMkLst>
            <pc:docMk/>
            <pc:sldMk cId="3239015140" sldId="279"/>
            <ac:spMk id="13" creationId="{9C226885-EFF7-988C-6359-546258393923}"/>
          </ac:spMkLst>
        </pc:spChg>
        <pc:spChg chg="mod">
          <ac:chgData name="LARA MORENO TURIEGANO" userId="1e0f099c-7fbf-45db-ba5d-75bcdb846938" providerId="ADAL" clId="{28F84DCC-117F-4669-BB4D-419453111DCD}" dt="2023-05-23T12:52:47.780" v="128" actId="1035"/>
          <ac:spMkLst>
            <pc:docMk/>
            <pc:sldMk cId="3239015140" sldId="279"/>
            <ac:spMk id="114" creationId="{51CEA368-5968-4C7D-D401-119358A25ACE}"/>
          </ac:spMkLst>
        </pc:spChg>
        <pc:spChg chg="mod">
          <ac:chgData name="LARA MORENO TURIEGANO" userId="1e0f099c-7fbf-45db-ba5d-75bcdb846938" providerId="ADAL" clId="{28F84DCC-117F-4669-BB4D-419453111DCD}" dt="2023-05-23T12:52:33.260" v="120" actId="120"/>
          <ac:spMkLst>
            <pc:docMk/>
            <pc:sldMk cId="3239015140" sldId="279"/>
            <ac:spMk id="115" creationId="{7481D84A-F472-B9A3-C166-E83CAA150B51}"/>
          </ac:spMkLst>
        </pc:spChg>
      </pc:sldChg>
      <pc:sldChg chg="addSp delSp modSp mod addAnim delAnim">
        <pc:chgData name="LARA MORENO TURIEGANO" userId="1e0f099c-7fbf-45db-ba5d-75bcdb846938" providerId="ADAL" clId="{28F84DCC-117F-4669-BB4D-419453111DCD}" dt="2023-05-30T13:47:41.099" v="474" actId="20577"/>
        <pc:sldMkLst>
          <pc:docMk/>
          <pc:sldMk cId="2309527275" sldId="280"/>
        </pc:sldMkLst>
        <pc:spChg chg="del mod">
          <ac:chgData name="LARA MORENO TURIEGANO" userId="1e0f099c-7fbf-45db-ba5d-75bcdb846938" providerId="ADAL" clId="{28F84DCC-117F-4669-BB4D-419453111DCD}" dt="2023-05-30T08:25:56.148" v="361" actId="478"/>
          <ac:spMkLst>
            <pc:docMk/>
            <pc:sldMk cId="2309527275" sldId="280"/>
            <ac:spMk id="3" creationId="{40C7245C-235A-0501-7D1A-373D812FD1C4}"/>
          </ac:spMkLst>
        </pc:spChg>
        <pc:spChg chg="del mod">
          <ac:chgData name="LARA MORENO TURIEGANO" userId="1e0f099c-7fbf-45db-ba5d-75bcdb846938" providerId="ADAL" clId="{28F84DCC-117F-4669-BB4D-419453111DCD}" dt="2023-05-30T08:25:54.875" v="360" actId="478"/>
          <ac:spMkLst>
            <pc:docMk/>
            <pc:sldMk cId="2309527275" sldId="280"/>
            <ac:spMk id="6" creationId="{5ED64D24-7D87-AF70-F399-A308C35994DE}"/>
          </ac:spMkLst>
        </pc:spChg>
        <pc:spChg chg="mod">
          <ac:chgData name="LARA MORENO TURIEGANO" userId="1e0f099c-7fbf-45db-ba5d-75bcdb846938" providerId="ADAL" clId="{28F84DCC-117F-4669-BB4D-419453111DCD}" dt="2023-05-25T15:17:14.343" v="286" actId="1076"/>
          <ac:spMkLst>
            <pc:docMk/>
            <pc:sldMk cId="2309527275" sldId="280"/>
            <ac:spMk id="7" creationId="{E4055FB7-2694-690A-FBA5-1E2C5D99F7FC}"/>
          </ac:spMkLst>
        </pc:spChg>
        <pc:spChg chg="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8" creationId="{BB96D858-970A-A710-4311-844C3DD4A5FC}"/>
          </ac:spMkLst>
        </pc:spChg>
        <pc:spChg chg="mod">
          <ac:chgData name="LARA MORENO TURIEGANO" userId="1e0f099c-7fbf-45db-ba5d-75bcdb846938" providerId="ADAL" clId="{28F84DCC-117F-4669-BB4D-419453111DCD}" dt="2023-05-30T08:25:59.329" v="363" actId="20577"/>
          <ac:spMkLst>
            <pc:docMk/>
            <pc:sldMk cId="2309527275" sldId="280"/>
            <ac:spMk id="9" creationId="{2A4010FD-FCC9-1877-F134-75D60BB438EC}"/>
          </ac:spMkLst>
        </pc:spChg>
        <pc:spChg chg="mod">
          <ac:chgData name="LARA MORENO TURIEGANO" userId="1e0f099c-7fbf-45db-ba5d-75bcdb846938" providerId="ADAL" clId="{28F84DCC-117F-4669-BB4D-419453111DCD}" dt="2023-05-30T08:26:01.883" v="365" actId="20577"/>
          <ac:spMkLst>
            <pc:docMk/>
            <pc:sldMk cId="2309527275" sldId="280"/>
            <ac:spMk id="10" creationId="{54DE1C89-816B-905A-3C83-C16009458696}"/>
          </ac:spMkLst>
        </pc:spChg>
        <pc:spChg chg="mod">
          <ac:chgData name="LARA MORENO TURIEGANO" userId="1e0f099c-7fbf-45db-ba5d-75bcdb846938" providerId="ADAL" clId="{28F84DCC-117F-4669-BB4D-419453111DCD}" dt="2023-05-30T13:46:14.176" v="460" actId="207"/>
          <ac:spMkLst>
            <pc:docMk/>
            <pc:sldMk cId="2309527275" sldId="280"/>
            <ac:spMk id="11" creationId="{C1A24DA8-5E87-9EB8-06BF-9C29BB16C939}"/>
          </ac:spMkLst>
        </pc:spChg>
        <pc:spChg chg="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13" creationId="{5D092879-E7E9-AD89-AFBA-3D0A22BABF91}"/>
          </ac:spMkLst>
        </pc:spChg>
        <pc:spChg chg="add 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15" creationId="{B5445C9A-1CF3-7AE7-8BF7-0043EDCBDE67}"/>
          </ac:spMkLst>
        </pc:spChg>
        <pc:spChg chg="add 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16" creationId="{7CCD57C8-88EF-83E5-C11E-C3C565ED4BEE}"/>
          </ac:spMkLst>
        </pc:spChg>
        <pc:spChg chg="add 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17" creationId="{ECEEBA99-B391-A6A4-255F-349A65381031}"/>
          </ac:spMkLst>
        </pc:spChg>
        <pc:spChg chg="add mod">
          <ac:chgData name="LARA MORENO TURIEGANO" userId="1e0f099c-7fbf-45db-ba5d-75bcdb846938" providerId="ADAL" clId="{28F84DCC-117F-4669-BB4D-419453111DCD}" dt="2023-05-25T15:21:21.791" v="329" actId="1076"/>
          <ac:spMkLst>
            <pc:docMk/>
            <pc:sldMk cId="2309527275" sldId="280"/>
            <ac:spMk id="19" creationId="{0290E61A-7F39-228C-79D6-BFF762105150}"/>
          </ac:spMkLst>
        </pc:spChg>
        <pc:spChg chg="add 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20" creationId="{182A2964-CC9A-DB03-3406-946A587D18D9}"/>
          </ac:spMkLst>
        </pc:spChg>
        <pc:spChg chg="add mod">
          <ac:chgData name="LARA MORENO TURIEGANO" userId="1e0f099c-7fbf-45db-ba5d-75bcdb846938" providerId="ADAL" clId="{28F84DCC-117F-4669-BB4D-419453111DCD}" dt="2023-05-25T15:21:19.251" v="328" actId="1076"/>
          <ac:spMkLst>
            <pc:docMk/>
            <pc:sldMk cId="2309527275" sldId="280"/>
            <ac:spMk id="21" creationId="{950504F4-9D0C-EC6C-9B95-038A0CFB9180}"/>
          </ac:spMkLst>
        </pc:spChg>
        <pc:spChg chg="add 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23" creationId="{F8CA23A7-FEFE-D605-1B15-5504A895786D}"/>
          </ac:spMkLst>
        </pc:spChg>
        <pc:spChg chg="del">
          <ac:chgData name="LARA MORENO TURIEGANO" userId="1e0f099c-7fbf-45db-ba5d-75bcdb846938" providerId="ADAL" clId="{28F84DCC-117F-4669-BB4D-419453111DCD}" dt="2023-05-25T15:15:50.913" v="259" actId="478"/>
          <ac:spMkLst>
            <pc:docMk/>
            <pc:sldMk cId="2309527275" sldId="280"/>
            <ac:spMk id="32" creationId="{FF46EC9A-7D51-20DF-652F-5D7BFD4376CE}"/>
          </ac:spMkLst>
        </pc:spChg>
        <pc:spChg chg="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33" creationId="{372002FE-53D6-0AAD-0BA0-C499B197C69D}"/>
          </ac:spMkLst>
        </pc:spChg>
        <pc:spChg chg="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44" creationId="{945567CA-1DC3-5EE0-1A1A-A8A8328ECE08}"/>
          </ac:spMkLst>
        </pc:spChg>
        <pc:spChg chg="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45" creationId="{578E5D5F-DB09-87C4-66AD-AA01E9C1999F}"/>
          </ac:spMkLst>
        </pc:spChg>
        <pc:spChg chg="mod">
          <ac:chgData name="LARA MORENO TURIEGANO" userId="1e0f099c-7fbf-45db-ba5d-75bcdb846938" providerId="ADAL" clId="{28F84DCC-117F-4669-BB4D-419453111DCD}" dt="2023-05-30T13:47:38.082" v="472" actId="20577"/>
          <ac:spMkLst>
            <pc:docMk/>
            <pc:sldMk cId="2309527275" sldId="280"/>
            <ac:spMk id="51" creationId="{CBE7DFC3-33B3-A981-5A8B-E50F4FD23882}"/>
          </ac:spMkLst>
        </pc:spChg>
        <pc:spChg chg="mod">
          <ac:chgData name="LARA MORENO TURIEGANO" userId="1e0f099c-7fbf-45db-ba5d-75bcdb846938" providerId="ADAL" clId="{28F84DCC-117F-4669-BB4D-419453111DCD}" dt="2023-05-30T13:47:35.520" v="470" actId="20577"/>
          <ac:spMkLst>
            <pc:docMk/>
            <pc:sldMk cId="2309527275" sldId="280"/>
            <ac:spMk id="53" creationId="{76832208-E954-3FBD-5984-A95EA9B3B1C1}"/>
          </ac:spMkLst>
        </pc:spChg>
        <pc:spChg chg="del">
          <ac:chgData name="LARA MORENO TURIEGANO" userId="1e0f099c-7fbf-45db-ba5d-75bcdb846938" providerId="ADAL" clId="{28F84DCC-117F-4669-BB4D-419453111DCD}" dt="2023-05-25T15:16:12.904" v="272" actId="478"/>
          <ac:spMkLst>
            <pc:docMk/>
            <pc:sldMk cId="2309527275" sldId="280"/>
            <ac:spMk id="56" creationId="{E24B4761-8047-7591-1C0C-47A15B1EA93E}"/>
          </ac:spMkLst>
        </pc:spChg>
        <pc:spChg chg="mod">
          <ac:chgData name="LARA MORENO TURIEGANO" userId="1e0f099c-7fbf-45db-ba5d-75bcdb846938" providerId="ADAL" clId="{28F84DCC-117F-4669-BB4D-419453111DCD}" dt="2023-05-30T13:47:41.099" v="474" actId="20577"/>
          <ac:spMkLst>
            <pc:docMk/>
            <pc:sldMk cId="2309527275" sldId="280"/>
            <ac:spMk id="63" creationId="{90967145-2930-25D8-8A36-BDFE167E8E80}"/>
          </ac:spMkLst>
        </pc:spChg>
        <pc:spChg chg="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64" creationId="{541FB8C0-03AE-8521-BE34-0B4C9BFBDB9F}"/>
          </ac:spMkLst>
        </pc:spChg>
        <pc:spChg chg="mod">
          <ac:chgData name="LARA MORENO TURIEGANO" userId="1e0f099c-7fbf-45db-ba5d-75bcdb846938" providerId="ADAL" clId="{28F84DCC-117F-4669-BB4D-419453111DCD}" dt="2023-05-25T15:17:08.934" v="285" actId="1076"/>
          <ac:spMkLst>
            <pc:docMk/>
            <pc:sldMk cId="2309527275" sldId="280"/>
            <ac:spMk id="72" creationId="{3E7B7459-5457-2150-B160-3F9C800BFA01}"/>
          </ac:spMkLst>
        </pc:spChg>
        <pc:spChg chg="mod">
          <ac:chgData name="LARA MORENO TURIEGANO" userId="1e0f099c-7fbf-45db-ba5d-75bcdb846938" providerId="ADAL" clId="{28F84DCC-117F-4669-BB4D-419453111DCD}" dt="2023-05-25T15:17:57.952" v="327" actId="20577"/>
          <ac:spMkLst>
            <pc:docMk/>
            <pc:sldMk cId="2309527275" sldId="280"/>
            <ac:spMk id="76" creationId="{2478BF84-607D-CFA9-DABE-270C746F0066}"/>
          </ac:spMkLst>
        </pc:spChg>
        <pc:picChg chg="add del mod">
          <ac:chgData name="LARA MORENO TURIEGANO" userId="1e0f099c-7fbf-45db-ba5d-75bcdb846938" providerId="ADAL" clId="{28F84DCC-117F-4669-BB4D-419453111DCD}" dt="2023-05-30T08:25:54.875" v="360" actId="478"/>
          <ac:picMkLst>
            <pc:docMk/>
            <pc:sldMk cId="2309527275" sldId="280"/>
            <ac:picMk id="2" creationId="{28136DAA-4066-7C73-057A-54564874E3FF}"/>
          </ac:picMkLst>
        </pc:picChg>
        <pc:picChg chg="mod ord">
          <ac:chgData name="LARA MORENO TURIEGANO" userId="1e0f099c-7fbf-45db-ba5d-75bcdb846938" providerId="ADAL" clId="{28F84DCC-117F-4669-BB4D-419453111DCD}" dt="2023-05-30T13:46:21.135" v="461" actId="1582"/>
          <ac:picMkLst>
            <pc:docMk/>
            <pc:sldMk cId="2309527275" sldId="280"/>
            <ac:picMk id="12" creationId="{19D76867-871C-6768-1A91-95BA1E0BFD13}"/>
          </ac:picMkLst>
        </pc:picChg>
        <pc:picChg chg="add mod ord modCrop">
          <ac:chgData name="LARA MORENO TURIEGANO" userId="1e0f099c-7fbf-45db-ba5d-75bcdb846938" providerId="ADAL" clId="{28F84DCC-117F-4669-BB4D-419453111DCD}" dt="2023-05-30T13:46:26.767" v="462" actId="1582"/>
          <ac:picMkLst>
            <pc:docMk/>
            <pc:sldMk cId="2309527275" sldId="280"/>
            <ac:picMk id="22" creationId="{DA3A2C43-3B96-FD07-BBA6-B650EE27B951}"/>
          </ac:picMkLst>
        </pc:picChg>
        <pc:picChg chg="mod">
          <ac:chgData name="LARA MORENO TURIEGANO" userId="1e0f099c-7fbf-45db-ba5d-75bcdb846938" providerId="ADAL" clId="{28F84DCC-117F-4669-BB4D-419453111DCD}" dt="2023-05-25T15:17:08.934" v="285" actId="1076"/>
          <ac:picMkLst>
            <pc:docMk/>
            <pc:sldMk cId="2309527275" sldId="280"/>
            <ac:picMk id="27" creationId="{652639DF-0AC9-E453-CA4F-755E91B961B3}"/>
          </ac:picMkLst>
        </pc:picChg>
        <pc:picChg chg="mod">
          <ac:chgData name="LARA MORENO TURIEGANO" userId="1e0f099c-7fbf-45db-ba5d-75bcdb846938" providerId="ADAL" clId="{28F84DCC-117F-4669-BB4D-419453111DCD}" dt="2023-05-25T15:17:08.934" v="285" actId="1076"/>
          <ac:picMkLst>
            <pc:docMk/>
            <pc:sldMk cId="2309527275" sldId="280"/>
            <ac:picMk id="28" creationId="{10C29660-369E-A4D4-D67F-011412F0D470}"/>
          </ac:picMkLst>
        </pc:picChg>
        <pc:picChg chg="del ord">
          <ac:chgData name="LARA MORENO TURIEGANO" userId="1e0f099c-7fbf-45db-ba5d-75bcdb846938" providerId="ADAL" clId="{28F84DCC-117F-4669-BB4D-419453111DCD}" dt="2023-05-25T15:15:17.269" v="235" actId="478"/>
          <ac:picMkLst>
            <pc:docMk/>
            <pc:sldMk cId="2309527275" sldId="280"/>
            <ac:picMk id="29" creationId="{DD33AF67-AD9E-B191-50BE-9C1B5D29B390}"/>
          </ac:picMkLst>
        </pc:picChg>
        <pc:picChg chg="mod">
          <ac:chgData name="LARA MORENO TURIEGANO" userId="1e0f099c-7fbf-45db-ba5d-75bcdb846938" providerId="ADAL" clId="{28F84DCC-117F-4669-BB4D-419453111DCD}" dt="2023-05-25T15:17:08.934" v="285" actId="1076"/>
          <ac:picMkLst>
            <pc:docMk/>
            <pc:sldMk cId="2309527275" sldId="280"/>
            <ac:picMk id="59" creationId="{33B81FFE-B6EC-CABE-A72C-75398BE972EC}"/>
          </ac:picMkLst>
        </pc:picChg>
        <pc:cxnChg chg="del mod">
          <ac:chgData name="LARA MORENO TURIEGANO" userId="1e0f099c-7fbf-45db-ba5d-75bcdb846938" providerId="ADAL" clId="{28F84DCC-117F-4669-BB4D-419453111DCD}" dt="2023-05-30T08:25:54.875" v="360" actId="478"/>
          <ac:cxnSpMkLst>
            <pc:docMk/>
            <pc:sldMk cId="2309527275" sldId="280"/>
            <ac:cxnSpMk id="4" creationId="{D7CC0F57-2B2F-F55D-F5F9-D994FC061501}"/>
          </ac:cxnSpMkLst>
        </pc:cxnChg>
        <pc:cxnChg chg="del mod">
          <ac:chgData name="LARA MORENO TURIEGANO" userId="1e0f099c-7fbf-45db-ba5d-75bcdb846938" providerId="ADAL" clId="{28F84DCC-117F-4669-BB4D-419453111DCD}" dt="2023-05-30T08:25:54.875" v="360" actId="478"/>
          <ac:cxnSpMkLst>
            <pc:docMk/>
            <pc:sldMk cId="2309527275" sldId="280"/>
            <ac:cxnSpMk id="5" creationId="{2CE5DE29-0779-B607-8DCD-A726E2CC4F5C}"/>
          </ac:cxnSpMkLst>
        </pc:cxnChg>
        <pc:cxnChg chg="mod">
          <ac:chgData name="LARA MORENO TURIEGANO" userId="1e0f099c-7fbf-45db-ba5d-75bcdb846938" providerId="ADAL" clId="{28F84DCC-117F-4669-BB4D-419453111DCD}" dt="2023-05-25T15:17:08.934" v="285" actId="1076"/>
          <ac:cxnSpMkLst>
            <pc:docMk/>
            <pc:sldMk cId="2309527275" sldId="280"/>
            <ac:cxnSpMk id="14" creationId="{E1F22BBF-5250-1D07-4D4A-B64B9027D02D}"/>
          </ac:cxnSpMkLst>
        </pc:cxnChg>
        <pc:cxnChg chg="add del mod">
          <ac:chgData name="LARA MORENO TURIEGANO" userId="1e0f099c-7fbf-45db-ba5d-75bcdb846938" providerId="ADAL" clId="{28F84DCC-117F-4669-BB4D-419453111DCD}" dt="2023-05-30T08:25:54.875" v="360" actId="478"/>
          <ac:cxnSpMkLst>
            <pc:docMk/>
            <pc:sldMk cId="2309527275" sldId="280"/>
            <ac:cxnSpMk id="18" creationId="{3131B860-15C9-A2AA-BA03-F67896B1D973}"/>
          </ac:cxnSpMkLst>
        </pc:cxnChg>
        <pc:cxnChg chg="add del mod">
          <ac:chgData name="LARA MORENO TURIEGANO" userId="1e0f099c-7fbf-45db-ba5d-75bcdb846938" providerId="ADAL" clId="{28F84DCC-117F-4669-BB4D-419453111DCD}" dt="2023-05-30T13:46:03.282" v="458" actId="478"/>
          <ac:cxnSpMkLst>
            <pc:docMk/>
            <pc:sldMk cId="2309527275" sldId="280"/>
            <ac:cxnSpMk id="25" creationId="{23E6C128-7B8E-1AB2-E817-2F70D4D57F52}"/>
          </ac:cxnSpMkLst>
        </pc:cxnChg>
        <pc:cxnChg chg="mod">
          <ac:chgData name="LARA MORENO TURIEGANO" userId="1e0f099c-7fbf-45db-ba5d-75bcdb846938" providerId="ADAL" clId="{28F84DCC-117F-4669-BB4D-419453111DCD}" dt="2023-05-25T15:17:08.934" v="285" actId="1076"/>
          <ac:cxnSpMkLst>
            <pc:docMk/>
            <pc:sldMk cId="2309527275" sldId="280"/>
            <ac:cxnSpMk id="31" creationId="{A6B321F3-70A3-76DB-1F45-50868D3284B0}"/>
          </ac:cxnSpMkLst>
        </pc:cxnChg>
        <pc:cxnChg chg="mod">
          <ac:chgData name="LARA MORENO TURIEGANO" userId="1e0f099c-7fbf-45db-ba5d-75bcdb846938" providerId="ADAL" clId="{28F84DCC-117F-4669-BB4D-419453111DCD}" dt="2023-05-30T13:46:31.431" v="463" actId="14100"/>
          <ac:cxnSpMkLst>
            <pc:docMk/>
            <pc:sldMk cId="2309527275" sldId="280"/>
            <ac:cxnSpMk id="34" creationId="{EAC3B57E-3DA5-80C6-4663-9CEC7BEF001C}"/>
          </ac:cxnSpMkLst>
        </pc:cxnChg>
        <pc:cxnChg chg="mod">
          <ac:chgData name="LARA MORENO TURIEGANO" userId="1e0f099c-7fbf-45db-ba5d-75bcdb846938" providerId="ADAL" clId="{28F84DCC-117F-4669-BB4D-419453111DCD}" dt="2023-05-30T13:46:35.550" v="464" actId="14100"/>
          <ac:cxnSpMkLst>
            <pc:docMk/>
            <pc:sldMk cId="2309527275" sldId="280"/>
            <ac:cxnSpMk id="35" creationId="{C12423BC-EB89-3BAF-F843-2ACD17802ACF}"/>
          </ac:cxnSpMkLst>
        </pc:cxnChg>
        <pc:cxnChg chg="mod">
          <ac:chgData name="LARA MORENO TURIEGANO" userId="1e0f099c-7fbf-45db-ba5d-75bcdb846938" providerId="ADAL" clId="{28F84DCC-117F-4669-BB4D-419453111DCD}" dt="2023-05-25T15:17:08.934" v="285" actId="1076"/>
          <ac:cxnSpMkLst>
            <pc:docMk/>
            <pc:sldMk cId="2309527275" sldId="280"/>
            <ac:cxnSpMk id="50" creationId="{D323481A-1DB4-1BE7-DC23-BF711A1C23BA}"/>
          </ac:cxnSpMkLst>
        </pc:cxnChg>
        <pc:cxnChg chg="mod">
          <ac:chgData name="LARA MORENO TURIEGANO" userId="1e0f099c-7fbf-45db-ba5d-75bcdb846938" providerId="ADAL" clId="{28F84DCC-117F-4669-BB4D-419453111DCD}" dt="2023-05-25T15:17:08.934" v="285" actId="1076"/>
          <ac:cxnSpMkLst>
            <pc:docMk/>
            <pc:sldMk cId="2309527275" sldId="280"/>
            <ac:cxnSpMk id="52" creationId="{0A2F379D-8556-1067-400C-57B42A02E9D2}"/>
          </ac:cxnSpMkLst>
        </pc:cxnChg>
        <pc:cxnChg chg="del">
          <ac:chgData name="LARA MORENO TURIEGANO" userId="1e0f099c-7fbf-45db-ba5d-75bcdb846938" providerId="ADAL" clId="{28F84DCC-117F-4669-BB4D-419453111DCD}" dt="2023-05-25T15:16:13.713" v="273" actId="478"/>
          <ac:cxnSpMkLst>
            <pc:docMk/>
            <pc:sldMk cId="2309527275" sldId="280"/>
            <ac:cxnSpMk id="57" creationId="{7A2C0952-D9D4-5278-46EE-2B92682067C3}"/>
          </ac:cxnSpMkLst>
        </pc:cxnChg>
        <pc:cxnChg chg="mod">
          <ac:chgData name="LARA MORENO TURIEGANO" userId="1e0f099c-7fbf-45db-ba5d-75bcdb846938" providerId="ADAL" clId="{28F84DCC-117F-4669-BB4D-419453111DCD}" dt="2023-05-25T15:17:08.934" v="285" actId="1076"/>
          <ac:cxnSpMkLst>
            <pc:docMk/>
            <pc:sldMk cId="2309527275" sldId="280"/>
            <ac:cxnSpMk id="62" creationId="{BD94ADF9-9FFF-F6A9-67A8-85CBCEB1D76A}"/>
          </ac:cxnSpMkLst>
        </pc:cxnChg>
        <pc:cxnChg chg="mod">
          <ac:chgData name="LARA MORENO TURIEGANO" userId="1e0f099c-7fbf-45db-ba5d-75bcdb846938" providerId="ADAL" clId="{28F84DCC-117F-4669-BB4D-419453111DCD}" dt="2023-05-25T15:17:08.934" v="285" actId="1076"/>
          <ac:cxnSpMkLst>
            <pc:docMk/>
            <pc:sldMk cId="2309527275" sldId="280"/>
            <ac:cxnSpMk id="73" creationId="{34909429-4269-03C0-DB0C-109543CB0E87}"/>
          </ac:cxnSpMkLst>
        </pc:cxnChg>
        <pc:cxnChg chg="mod">
          <ac:chgData name="LARA MORENO TURIEGANO" userId="1e0f099c-7fbf-45db-ba5d-75bcdb846938" providerId="ADAL" clId="{28F84DCC-117F-4669-BB4D-419453111DCD}" dt="2023-05-25T15:17:08.934" v="285" actId="1076"/>
          <ac:cxnSpMkLst>
            <pc:docMk/>
            <pc:sldMk cId="2309527275" sldId="280"/>
            <ac:cxnSpMk id="74" creationId="{D03DF556-77AB-9F80-069D-97FECB307651}"/>
          </ac:cxnSpMkLst>
        </pc:cxnChg>
      </pc:sldChg>
      <pc:sldChg chg="modSp mod">
        <pc:chgData name="LARA MORENO TURIEGANO" userId="1e0f099c-7fbf-45db-ba5d-75bcdb846938" providerId="ADAL" clId="{28F84DCC-117F-4669-BB4D-419453111DCD}" dt="2023-05-25T13:19:25.428" v="217" actId="20577"/>
        <pc:sldMkLst>
          <pc:docMk/>
          <pc:sldMk cId="1616399081" sldId="285"/>
        </pc:sldMkLst>
        <pc:spChg chg="mod">
          <ac:chgData name="LARA MORENO TURIEGANO" userId="1e0f099c-7fbf-45db-ba5d-75bcdb846938" providerId="ADAL" clId="{28F84DCC-117F-4669-BB4D-419453111DCD}" dt="2023-05-25T13:19:25.428" v="217" actId="20577"/>
          <ac:spMkLst>
            <pc:docMk/>
            <pc:sldMk cId="1616399081" sldId="285"/>
            <ac:spMk id="4" creationId="{E195287E-8EF8-1FC9-4FB7-37A715387041}"/>
          </ac:spMkLst>
        </pc:spChg>
      </pc:sldChg>
      <pc:sldChg chg="addSp modSp mod">
        <pc:chgData name="LARA MORENO TURIEGANO" userId="1e0f099c-7fbf-45db-ba5d-75bcdb846938" providerId="ADAL" clId="{28F84DCC-117F-4669-BB4D-419453111DCD}" dt="2023-06-02T08:53:13.583" v="757" actId="1076"/>
        <pc:sldMkLst>
          <pc:docMk/>
          <pc:sldMk cId="3003652670" sldId="286"/>
        </pc:sldMkLst>
        <pc:spChg chg="add mod or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2" creationId="{1471F726-BCCC-CE9F-6161-220F7ABFDDCF}"/>
          </ac:spMkLst>
        </pc:spChg>
        <pc:spChg chg="mo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5" creationId="{1587E039-B457-5B58-15DC-FA7106B2CB59}"/>
          </ac:spMkLst>
        </pc:spChg>
        <pc:spChg chg="mo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6" creationId="{2CE1C263-8CDA-7C84-517D-A0F24FD7762D}"/>
          </ac:spMkLst>
        </pc:spChg>
        <pc:spChg chg="mo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8" creationId="{CB7F1F30-492A-DF7D-2C83-72F3D1A4D267}"/>
          </ac:spMkLst>
        </pc:spChg>
        <pc:spChg chg="mo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9" creationId="{AA904944-42A6-34B2-5DBE-5F24D8BCE660}"/>
          </ac:spMkLst>
        </pc:spChg>
        <pc:spChg chg="mo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10" creationId="{FBEA65D7-6EED-1563-5B2E-14E36F1E9B3F}"/>
          </ac:spMkLst>
        </pc:spChg>
        <pc:spChg chg="mo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11" creationId="{D7644D94-5F4A-3923-6CED-0F18261EC91A}"/>
          </ac:spMkLst>
        </pc:spChg>
        <pc:spChg chg="mo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12" creationId="{CFC8B76A-3577-7C6D-9896-B244AC212C95}"/>
          </ac:spMkLst>
        </pc:spChg>
        <pc:spChg chg="mo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13" creationId="{C82071C6-DF92-0D37-EC82-8818ADA6C3A8}"/>
          </ac:spMkLst>
        </pc:spChg>
        <pc:spChg chg="mod or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14" creationId="{4119051F-F1DB-8BF5-AFEA-0C72F811D447}"/>
          </ac:spMkLst>
        </pc:spChg>
        <pc:spChg chg="mod or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15" creationId="{C0CC623D-0AC8-2048-9802-AC255494DC2E}"/>
          </ac:spMkLst>
        </pc:spChg>
        <pc:spChg chg="mod">
          <ac:chgData name="LARA MORENO TURIEGANO" userId="1e0f099c-7fbf-45db-ba5d-75bcdb846938" providerId="ADAL" clId="{28F84DCC-117F-4669-BB4D-419453111DCD}" dt="2023-06-02T08:53:13.583" v="757" actId="1076"/>
          <ac:spMkLst>
            <pc:docMk/>
            <pc:sldMk cId="3003652670" sldId="286"/>
            <ac:spMk id="21" creationId="{A7395AAC-8311-7112-B443-C1FA48B7E824}"/>
          </ac:spMkLst>
        </pc:spChg>
        <pc:spChg chg="mod">
          <ac:chgData name="LARA MORENO TURIEGANO" userId="1e0f099c-7fbf-45db-ba5d-75bcdb846938" providerId="ADAL" clId="{28F84DCC-117F-4669-BB4D-419453111DCD}" dt="2023-06-02T08:52:58.830" v="755" actId="1035"/>
          <ac:spMkLst>
            <pc:docMk/>
            <pc:sldMk cId="3003652670" sldId="286"/>
            <ac:spMk id="22" creationId="{7BF8A525-4774-BAE7-C1F6-F14E451AB3E4}"/>
          </ac:spMkLst>
        </pc:spChg>
        <pc:spChg chg="mod">
          <ac:chgData name="LARA MORENO TURIEGANO" userId="1e0f099c-7fbf-45db-ba5d-75bcdb846938" providerId="ADAL" clId="{28F84DCC-117F-4669-BB4D-419453111DCD}" dt="2023-06-02T08:50:05.994" v="711" actId="1076"/>
          <ac:spMkLst>
            <pc:docMk/>
            <pc:sldMk cId="3003652670" sldId="286"/>
            <ac:spMk id="23" creationId="{EEBB465B-1A83-8D64-764A-D6AA010E5CD5}"/>
          </ac:spMkLst>
        </pc:spChg>
        <pc:spChg chg="mod">
          <ac:chgData name="LARA MORENO TURIEGANO" userId="1e0f099c-7fbf-45db-ba5d-75bcdb846938" providerId="ADAL" clId="{28F84DCC-117F-4669-BB4D-419453111DCD}" dt="2023-05-30T08:23:02.520" v="359" actId="1038"/>
          <ac:spMkLst>
            <pc:docMk/>
            <pc:sldMk cId="3003652670" sldId="286"/>
            <ac:spMk id="25" creationId="{07F1F6F4-243D-C1B7-8D1D-CE0F1F57EF1A}"/>
          </ac:spMkLst>
        </pc:spChg>
        <pc:spChg chg="mod">
          <ac:chgData name="LARA MORENO TURIEGANO" userId="1e0f099c-7fbf-45db-ba5d-75bcdb846938" providerId="ADAL" clId="{28F84DCC-117F-4669-BB4D-419453111DCD}" dt="2023-06-02T08:53:09.871" v="756" actId="1076"/>
          <ac:spMkLst>
            <pc:docMk/>
            <pc:sldMk cId="3003652670" sldId="286"/>
            <ac:spMk id="27" creationId="{F80E8F94-900D-DAEB-BDB3-76BCB69F0C0C}"/>
          </ac:spMkLst>
        </pc:spChg>
        <pc:picChg chg="mod ord">
          <ac:chgData name="LARA MORENO TURIEGANO" userId="1e0f099c-7fbf-45db-ba5d-75bcdb846938" providerId="ADAL" clId="{28F84DCC-117F-4669-BB4D-419453111DCD}" dt="2023-06-02T08:52:50.770" v="750" actId="14100"/>
          <ac:picMkLst>
            <pc:docMk/>
            <pc:sldMk cId="3003652670" sldId="286"/>
            <ac:picMk id="4" creationId="{532BAFBD-84D6-3ADA-74CE-B186591EC525}"/>
          </ac:picMkLst>
        </pc:picChg>
        <pc:cxnChg chg="mod">
          <ac:chgData name="LARA MORENO TURIEGANO" userId="1e0f099c-7fbf-45db-ba5d-75bcdb846938" providerId="ADAL" clId="{28F84DCC-117F-4669-BB4D-419453111DCD}" dt="2023-06-02T08:53:09.871" v="756" actId="1076"/>
          <ac:cxnSpMkLst>
            <pc:docMk/>
            <pc:sldMk cId="3003652670" sldId="286"/>
            <ac:cxnSpMk id="3" creationId="{767DFEA3-0908-94F9-E4D7-317C3E213F2E}"/>
          </ac:cxnSpMkLst>
        </pc:cxnChg>
      </pc:sldChg>
      <pc:sldChg chg="modSp mod">
        <pc:chgData name="LARA MORENO TURIEGANO" userId="1e0f099c-7fbf-45db-ba5d-75bcdb846938" providerId="ADAL" clId="{28F84DCC-117F-4669-BB4D-419453111DCD}" dt="2023-05-25T13:19:28.855" v="219" actId="20577"/>
        <pc:sldMkLst>
          <pc:docMk/>
          <pc:sldMk cId="2209341134" sldId="287"/>
        </pc:sldMkLst>
        <pc:spChg chg="mod">
          <ac:chgData name="LARA MORENO TURIEGANO" userId="1e0f099c-7fbf-45db-ba5d-75bcdb846938" providerId="ADAL" clId="{28F84DCC-117F-4669-BB4D-419453111DCD}" dt="2023-05-25T13:19:28.855" v="219" actId="20577"/>
          <ac:spMkLst>
            <pc:docMk/>
            <pc:sldMk cId="2209341134" sldId="287"/>
            <ac:spMk id="250" creationId="{00000000-0000-0000-0000-000000000000}"/>
          </ac:spMkLst>
        </pc:spChg>
      </pc:sldChg>
      <pc:sldChg chg="addSp delSp modSp add mod">
        <pc:chgData name="LARA MORENO TURIEGANO" userId="1e0f099c-7fbf-45db-ba5d-75bcdb846938" providerId="ADAL" clId="{28F84DCC-117F-4669-BB4D-419453111DCD}" dt="2023-06-02T08:47:46.089" v="704" actId="20577"/>
        <pc:sldMkLst>
          <pc:docMk/>
          <pc:sldMk cId="940708721" sldId="288"/>
        </pc:sldMkLst>
        <pc:spChg chg="mod">
          <ac:chgData name="LARA MORENO TURIEGANO" userId="1e0f099c-7fbf-45db-ba5d-75bcdb846938" providerId="ADAL" clId="{28F84DCC-117F-4669-BB4D-419453111DCD}" dt="2023-06-02T08:39:06.827" v="586" actId="1076"/>
          <ac:spMkLst>
            <pc:docMk/>
            <pc:sldMk cId="940708721" sldId="288"/>
            <ac:spMk id="19" creationId="{00000000-0000-0000-0000-000000000000}"/>
          </ac:spMkLst>
        </pc:spChg>
        <pc:spChg chg="mod">
          <ac:chgData name="LARA MORENO TURIEGANO" userId="1e0f099c-7fbf-45db-ba5d-75bcdb846938" providerId="ADAL" clId="{28F84DCC-117F-4669-BB4D-419453111DCD}" dt="2023-06-02T08:39:17.503" v="588" actId="1076"/>
          <ac:spMkLst>
            <pc:docMk/>
            <pc:sldMk cId="940708721" sldId="288"/>
            <ac:spMk id="21" creationId="{00000000-0000-0000-0000-000000000000}"/>
          </ac:spMkLst>
        </pc:spChg>
        <pc:spChg chg="add mod">
          <ac:chgData name="LARA MORENO TURIEGANO" userId="1e0f099c-7fbf-45db-ba5d-75bcdb846938" providerId="ADAL" clId="{28F84DCC-117F-4669-BB4D-419453111DCD}" dt="2023-06-02T08:34:58.236" v="535" actId="1076"/>
          <ac:spMkLst>
            <pc:docMk/>
            <pc:sldMk cId="940708721" sldId="288"/>
            <ac:spMk id="23" creationId="{90852223-722A-49DF-8D45-99F0CFFF49FD}"/>
          </ac:spMkLst>
        </pc:spChg>
        <pc:spChg chg="add mod">
          <ac:chgData name="LARA MORENO TURIEGANO" userId="1e0f099c-7fbf-45db-ba5d-75bcdb846938" providerId="ADAL" clId="{28F84DCC-117F-4669-BB4D-419453111DCD}" dt="2023-06-02T08:47:46.089" v="704" actId="20577"/>
          <ac:spMkLst>
            <pc:docMk/>
            <pc:sldMk cId="940708721" sldId="288"/>
            <ac:spMk id="31" creationId="{654CFB06-4734-F0B7-CCCB-846B51855B11}"/>
          </ac:spMkLst>
        </pc:spChg>
        <pc:spChg chg="add mod">
          <ac:chgData name="LARA MORENO TURIEGANO" userId="1e0f099c-7fbf-45db-ba5d-75bcdb846938" providerId="ADAL" clId="{28F84DCC-117F-4669-BB4D-419453111DCD}" dt="2023-06-02T08:45:57.761" v="697" actId="1036"/>
          <ac:spMkLst>
            <pc:docMk/>
            <pc:sldMk cId="940708721" sldId="288"/>
            <ac:spMk id="35" creationId="{F4B19F86-2E5E-64E1-6CBA-26F957188E38}"/>
          </ac:spMkLst>
        </pc:spChg>
        <pc:spChg chg="del">
          <ac:chgData name="LARA MORENO TURIEGANO" userId="1e0f099c-7fbf-45db-ba5d-75bcdb846938" providerId="ADAL" clId="{28F84DCC-117F-4669-BB4D-419453111DCD}" dt="2023-06-02T08:38:55.061" v="584" actId="478"/>
          <ac:spMkLst>
            <pc:docMk/>
            <pc:sldMk cId="940708721" sldId="288"/>
            <ac:spMk id="42" creationId="{6820643C-13B1-E0B5-8BFE-A5436663C423}"/>
          </ac:spMkLst>
        </pc:spChg>
        <pc:spChg chg="del">
          <ac:chgData name="LARA MORENO TURIEGANO" userId="1e0f099c-7fbf-45db-ba5d-75bcdb846938" providerId="ADAL" clId="{28F84DCC-117F-4669-BB4D-419453111DCD}" dt="2023-06-02T08:38:43.378" v="581" actId="478"/>
          <ac:spMkLst>
            <pc:docMk/>
            <pc:sldMk cId="940708721" sldId="288"/>
            <ac:spMk id="44" creationId="{6F941DB5-0EAF-7F2D-FC25-524DCB2B8077}"/>
          </ac:spMkLst>
        </pc:spChg>
        <pc:spChg chg="del">
          <ac:chgData name="LARA MORENO TURIEGANO" userId="1e0f099c-7fbf-45db-ba5d-75bcdb846938" providerId="ADAL" clId="{28F84DCC-117F-4669-BB4D-419453111DCD}" dt="2023-06-02T08:38:55.061" v="584" actId="478"/>
          <ac:spMkLst>
            <pc:docMk/>
            <pc:sldMk cId="940708721" sldId="288"/>
            <ac:spMk id="46" creationId="{22031158-8DD2-D03B-AB50-F2941510D6B2}"/>
          </ac:spMkLst>
        </pc:spChg>
        <pc:spChg chg="add mod">
          <ac:chgData name="LARA MORENO TURIEGANO" userId="1e0f099c-7fbf-45db-ba5d-75bcdb846938" providerId="ADAL" clId="{28F84DCC-117F-4669-BB4D-419453111DCD}" dt="2023-06-02T08:45:57.761" v="697" actId="1036"/>
          <ac:spMkLst>
            <pc:docMk/>
            <pc:sldMk cId="940708721" sldId="288"/>
            <ac:spMk id="50" creationId="{C79A5B6C-60AA-1D87-84A4-7F8A6B308D90}"/>
          </ac:spMkLst>
        </pc:spChg>
        <pc:spChg chg="mod">
          <ac:chgData name="LARA MORENO TURIEGANO" userId="1e0f099c-7fbf-45db-ba5d-75bcdb846938" providerId="ADAL" clId="{28F84DCC-117F-4669-BB4D-419453111DCD}" dt="2023-06-02T08:40:29.288" v="631" actId="1035"/>
          <ac:spMkLst>
            <pc:docMk/>
            <pc:sldMk cId="940708721" sldId="288"/>
            <ac:spMk id="53" creationId="{BBBCFADE-302C-B469-FF36-F181071CC5FD}"/>
          </ac:spMkLst>
        </pc:spChg>
        <pc:spChg chg="mod">
          <ac:chgData name="LARA MORENO TURIEGANO" userId="1e0f099c-7fbf-45db-ba5d-75bcdb846938" providerId="ADAL" clId="{28F84DCC-117F-4669-BB4D-419453111DCD}" dt="2023-06-02T08:40:29.288" v="631" actId="1035"/>
          <ac:spMkLst>
            <pc:docMk/>
            <pc:sldMk cId="940708721" sldId="288"/>
            <ac:spMk id="54" creationId="{E769ED53-726B-4B56-6B3C-7DA6764B15AE}"/>
          </ac:spMkLst>
        </pc:spChg>
        <pc:spChg chg="mod">
          <ac:chgData name="LARA MORENO TURIEGANO" userId="1e0f099c-7fbf-45db-ba5d-75bcdb846938" providerId="ADAL" clId="{28F84DCC-117F-4669-BB4D-419453111DCD}" dt="2023-06-02T08:40:29.288" v="631" actId="1035"/>
          <ac:spMkLst>
            <pc:docMk/>
            <pc:sldMk cId="940708721" sldId="288"/>
            <ac:spMk id="55" creationId="{4568E108-3D80-6F30-9DD2-1CB1720815CF}"/>
          </ac:spMkLst>
        </pc:spChg>
        <pc:spChg chg="mod">
          <ac:chgData name="LARA MORENO TURIEGANO" userId="1e0f099c-7fbf-45db-ba5d-75bcdb846938" providerId="ADAL" clId="{28F84DCC-117F-4669-BB4D-419453111DCD}" dt="2023-06-02T08:42:06.766" v="657" actId="1036"/>
          <ac:spMkLst>
            <pc:docMk/>
            <pc:sldMk cId="940708721" sldId="288"/>
            <ac:spMk id="56" creationId="{DD902BF0-5F62-B352-64F0-D9E88D1E505F}"/>
          </ac:spMkLst>
        </pc:spChg>
        <pc:spChg chg="mod">
          <ac:chgData name="LARA MORENO TURIEGANO" userId="1e0f099c-7fbf-45db-ba5d-75bcdb846938" providerId="ADAL" clId="{28F84DCC-117F-4669-BB4D-419453111DCD}" dt="2023-06-02T08:40:29.288" v="631" actId="1035"/>
          <ac:spMkLst>
            <pc:docMk/>
            <pc:sldMk cId="940708721" sldId="288"/>
            <ac:spMk id="57" creationId="{91EC59DD-17C0-F8CE-0644-F06B3256E01E}"/>
          </ac:spMkLst>
        </pc:spChg>
        <pc:spChg chg="mod">
          <ac:chgData name="LARA MORENO TURIEGANO" userId="1e0f099c-7fbf-45db-ba5d-75bcdb846938" providerId="ADAL" clId="{28F84DCC-117F-4669-BB4D-419453111DCD}" dt="2023-06-02T08:42:10.714" v="658" actId="1076"/>
          <ac:spMkLst>
            <pc:docMk/>
            <pc:sldMk cId="940708721" sldId="288"/>
            <ac:spMk id="58" creationId="{0FE50B0C-6E6F-6592-FA69-A27BE5332A1C}"/>
          </ac:spMkLst>
        </pc:spChg>
        <pc:spChg chg="mod">
          <ac:chgData name="LARA MORENO TURIEGANO" userId="1e0f099c-7fbf-45db-ba5d-75bcdb846938" providerId="ADAL" clId="{28F84DCC-117F-4669-BB4D-419453111DCD}" dt="2023-06-02T08:41:47.092" v="647" actId="1076"/>
          <ac:spMkLst>
            <pc:docMk/>
            <pc:sldMk cId="940708721" sldId="288"/>
            <ac:spMk id="59" creationId="{3A10C089-3D3D-21D3-AF23-70623D280EFB}"/>
          </ac:spMkLst>
        </pc:spChg>
        <pc:spChg chg="mod">
          <ac:chgData name="LARA MORENO TURIEGANO" userId="1e0f099c-7fbf-45db-ba5d-75bcdb846938" providerId="ADAL" clId="{28F84DCC-117F-4669-BB4D-419453111DCD}" dt="2023-06-02T08:41:59.322" v="650" actId="1076"/>
          <ac:spMkLst>
            <pc:docMk/>
            <pc:sldMk cId="940708721" sldId="288"/>
            <ac:spMk id="60" creationId="{53C8D56D-EBAE-D278-64D8-D626DB9A985C}"/>
          </ac:spMkLst>
        </pc:spChg>
        <pc:spChg chg="mod">
          <ac:chgData name="LARA MORENO TURIEGANO" userId="1e0f099c-7fbf-45db-ba5d-75bcdb846938" providerId="ADAL" clId="{28F84DCC-117F-4669-BB4D-419453111DCD}" dt="2023-06-02T08:41:55.013" v="649" actId="1076"/>
          <ac:spMkLst>
            <pc:docMk/>
            <pc:sldMk cId="940708721" sldId="288"/>
            <ac:spMk id="64" creationId="{9C60875A-6B32-1461-5D63-D71224591CA4}"/>
          </ac:spMkLst>
        </pc:spChg>
        <pc:spChg chg="add del mod">
          <ac:chgData name="LARA MORENO TURIEGANO" userId="1e0f099c-7fbf-45db-ba5d-75bcdb846938" providerId="ADAL" clId="{28F84DCC-117F-4669-BB4D-419453111DCD}" dt="2023-06-02T08:44:01.841" v="664" actId="478"/>
          <ac:spMkLst>
            <pc:docMk/>
            <pc:sldMk cId="940708721" sldId="288"/>
            <ac:spMk id="69" creationId="{7378CEBF-6AE8-B93B-7754-4EA075278D70}"/>
          </ac:spMkLst>
        </pc:spChg>
        <pc:spChg chg="mod">
          <ac:chgData name="LARA MORENO TURIEGANO" userId="1e0f099c-7fbf-45db-ba5d-75bcdb846938" providerId="ADAL" clId="{28F84DCC-117F-4669-BB4D-419453111DCD}" dt="2023-06-02T08:44:55.066" v="684" actId="1076"/>
          <ac:spMkLst>
            <pc:docMk/>
            <pc:sldMk cId="940708721" sldId="288"/>
            <ac:spMk id="93" creationId="{1A1CF0A7-F37F-F668-7E0A-1C76AB67C5CF}"/>
          </ac:spMkLst>
        </pc:spChg>
        <pc:spChg chg="mod">
          <ac:chgData name="LARA MORENO TURIEGANO" userId="1e0f099c-7fbf-45db-ba5d-75bcdb846938" providerId="ADAL" clId="{28F84DCC-117F-4669-BB4D-419453111DCD}" dt="2023-06-02T08:45:05.589" v="686" actId="1076"/>
          <ac:spMkLst>
            <pc:docMk/>
            <pc:sldMk cId="940708721" sldId="288"/>
            <ac:spMk id="94" creationId="{E8FDE015-507C-108E-5922-C00FAAED0D5A}"/>
          </ac:spMkLst>
        </pc:spChg>
        <pc:spChg chg="mod">
          <ac:chgData name="LARA MORENO TURIEGANO" userId="1e0f099c-7fbf-45db-ba5d-75bcdb846938" providerId="ADAL" clId="{28F84DCC-117F-4669-BB4D-419453111DCD}" dt="2023-06-02T08:45:08.972" v="687" actId="1076"/>
          <ac:spMkLst>
            <pc:docMk/>
            <pc:sldMk cId="940708721" sldId="288"/>
            <ac:spMk id="95" creationId="{F48F6BE5-60C7-470D-9829-7B4C1631B0F2}"/>
          </ac:spMkLst>
        </pc:spChg>
        <pc:spChg chg="mod">
          <ac:chgData name="LARA MORENO TURIEGANO" userId="1e0f099c-7fbf-45db-ba5d-75bcdb846938" providerId="ADAL" clId="{28F84DCC-117F-4669-BB4D-419453111DCD}" dt="2023-06-02T08:47:18.444" v="702" actId="1076"/>
          <ac:spMkLst>
            <pc:docMk/>
            <pc:sldMk cId="940708721" sldId="288"/>
            <ac:spMk id="97" creationId="{9A6C3D47-FBEF-2D33-3561-F5FC59E51427}"/>
          </ac:spMkLst>
        </pc:spChg>
        <pc:spChg chg="del">
          <ac:chgData name="LARA MORENO TURIEGANO" userId="1e0f099c-7fbf-45db-ba5d-75bcdb846938" providerId="ADAL" clId="{28F84DCC-117F-4669-BB4D-419453111DCD}" dt="2023-06-02T08:34:43.167" v="530" actId="478"/>
          <ac:spMkLst>
            <pc:docMk/>
            <pc:sldMk cId="940708721" sldId="288"/>
            <ac:spMk id="99" creationId="{BD4F8520-CC6B-F4AC-CF30-3C5E792D8261}"/>
          </ac:spMkLst>
        </pc:spChg>
        <pc:spChg chg="mod">
          <ac:chgData name="LARA MORENO TURIEGANO" userId="1e0f099c-7fbf-45db-ba5d-75bcdb846938" providerId="ADAL" clId="{28F84DCC-117F-4669-BB4D-419453111DCD}" dt="2023-06-02T08:34:10.276" v="526" actId="1076"/>
          <ac:spMkLst>
            <pc:docMk/>
            <pc:sldMk cId="940708721" sldId="288"/>
            <ac:spMk id="100" creationId="{BF1E3EAF-AD51-FEBD-1636-5FF58F14291C}"/>
          </ac:spMkLst>
        </pc:spChg>
        <pc:spChg chg="mod">
          <ac:chgData name="LARA MORENO TURIEGANO" userId="1e0f099c-7fbf-45db-ba5d-75bcdb846938" providerId="ADAL" clId="{28F84DCC-117F-4669-BB4D-419453111DCD}" dt="2023-06-02T08:45:12.180" v="688" actId="1076"/>
          <ac:spMkLst>
            <pc:docMk/>
            <pc:sldMk cId="940708721" sldId="288"/>
            <ac:spMk id="101" creationId="{9856A166-4CCF-57AC-3A57-65F4751E54F1}"/>
          </ac:spMkLst>
        </pc:spChg>
        <pc:spChg chg="mod">
          <ac:chgData name="LARA MORENO TURIEGANO" userId="1e0f099c-7fbf-45db-ba5d-75bcdb846938" providerId="ADAL" clId="{28F84DCC-117F-4669-BB4D-419453111DCD}" dt="2023-06-02T08:34:00.399" v="524" actId="1076"/>
          <ac:spMkLst>
            <pc:docMk/>
            <pc:sldMk cId="940708721" sldId="288"/>
            <ac:spMk id="102" creationId="{E2B08C93-F192-B284-A373-F7C289D6D2DF}"/>
          </ac:spMkLst>
        </pc:spChg>
        <pc:spChg chg="mod">
          <ac:chgData name="LARA MORENO TURIEGANO" userId="1e0f099c-7fbf-45db-ba5d-75bcdb846938" providerId="ADAL" clId="{28F84DCC-117F-4669-BB4D-419453111DCD}" dt="2023-06-02T08:45:23.416" v="689" actId="1076"/>
          <ac:spMkLst>
            <pc:docMk/>
            <pc:sldMk cId="940708721" sldId="288"/>
            <ac:spMk id="103" creationId="{1E193522-31EE-82BD-7465-1CFB31E78E86}"/>
          </ac:spMkLst>
        </pc:spChg>
        <pc:spChg chg="mod">
          <ac:chgData name="LARA MORENO TURIEGANO" userId="1e0f099c-7fbf-45db-ba5d-75bcdb846938" providerId="ADAL" clId="{28F84DCC-117F-4669-BB4D-419453111DCD}" dt="2023-06-02T08:34:03.391" v="525" actId="1076"/>
          <ac:spMkLst>
            <pc:docMk/>
            <pc:sldMk cId="940708721" sldId="288"/>
            <ac:spMk id="104" creationId="{F0E31F2B-FAF6-41F7-07C5-42832031052E}"/>
          </ac:spMkLst>
        </pc:spChg>
        <pc:spChg chg="mod">
          <ac:chgData name="LARA MORENO TURIEGANO" userId="1e0f099c-7fbf-45db-ba5d-75bcdb846938" providerId="ADAL" clId="{28F84DCC-117F-4669-BB4D-419453111DCD}" dt="2023-06-02T08:45:25.753" v="690" actId="1076"/>
          <ac:spMkLst>
            <pc:docMk/>
            <pc:sldMk cId="940708721" sldId="288"/>
            <ac:spMk id="105" creationId="{1EA4B49A-ED36-760E-A8D3-DD685140FF13}"/>
          </ac:spMkLst>
        </pc:spChg>
        <pc:spChg chg="mod">
          <ac:chgData name="LARA MORENO TURIEGANO" userId="1e0f099c-7fbf-45db-ba5d-75bcdb846938" providerId="ADAL" clId="{28F84DCC-117F-4669-BB4D-419453111DCD}" dt="2023-06-02T08:45:28.641" v="691" actId="1076"/>
          <ac:spMkLst>
            <pc:docMk/>
            <pc:sldMk cId="940708721" sldId="288"/>
            <ac:spMk id="106" creationId="{FE3A670C-B3EC-6238-87AD-D3FF9DE9C657}"/>
          </ac:spMkLst>
        </pc:spChg>
        <pc:spChg chg="mod">
          <ac:chgData name="LARA MORENO TURIEGANO" userId="1e0f099c-7fbf-45db-ba5d-75bcdb846938" providerId="ADAL" clId="{28F84DCC-117F-4669-BB4D-419453111DCD}" dt="2023-06-02T08:35:11.053" v="541" actId="1038"/>
          <ac:spMkLst>
            <pc:docMk/>
            <pc:sldMk cId="940708721" sldId="288"/>
            <ac:spMk id="107" creationId="{E8826BC5-4217-2C8C-CB9F-74045C6C51D8}"/>
          </ac:spMkLst>
        </pc:spChg>
        <pc:picChg chg="add mod ord modCrop">
          <ac:chgData name="LARA MORENO TURIEGANO" userId="1e0f099c-7fbf-45db-ba5d-75bcdb846938" providerId="ADAL" clId="{28F84DCC-117F-4669-BB4D-419453111DCD}" dt="2023-06-02T08:43:06.077" v="661"/>
          <ac:picMkLst>
            <pc:docMk/>
            <pc:sldMk cId="940708721" sldId="288"/>
            <ac:picMk id="15" creationId="{E6FE34B8-D666-ECFF-EE79-EBA161DCB9BA}"/>
          </ac:picMkLst>
        </pc:picChg>
        <pc:picChg chg="add del mod">
          <ac:chgData name="LARA MORENO TURIEGANO" userId="1e0f099c-7fbf-45db-ba5d-75bcdb846938" providerId="ADAL" clId="{28F84DCC-117F-4669-BB4D-419453111DCD}" dt="2023-06-02T08:35:41.941" v="549" actId="478"/>
          <ac:picMkLst>
            <pc:docMk/>
            <pc:sldMk cId="940708721" sldId="288"/>
            <ac:picMk id="25" creationId="{16F32370-AB60-E1BB-D8F8-CE563DD19A16}"/>
          </ac:picMkLst>
        </pc:picChg>
        <pc:picChg chg="add mod ord modCrop">
          <ac:chgData name="LARA MORENO TURIEGANO" userId="1e0f099c-7fbf-45db-ba5d-75bcdb846938" providerId="ADAL" clId="{28F84DCC-117F-4669-BB4D-419453111DCD}" dt="2023-06-02T08:42:54.715" v="660"/>
          <ac:picMkLst>
            <pc:docMk/>
            <pc:sldMk cId="940708721" sldId="288"/>
            <ac:picMk id="27" creationId="{5CC8790B-D048-D2C6-0705-FF0F1F1A1A83}"/>
          </ac:picMkLst>
        </pc:picChg>
        <pc:picChg chg="add mod ord modCrop">
          <ac:chgData name="LARA MORENO TURIEGANO" userId="1e0f099c-7fbf-45db-ba5d-75bcdb846938" providerId="ADAL" clId="{28F84DCC-117F-4669-BB4D-419453111DCD}" dt="2023-06-02T08:47:43.497" v="703" actId="732"/>
          <ac:picMkLst>
            <pc:docMk/>
            <pc:sldMk cId="940708721" sldId="288"/>
            <ac:picMk id="29" creationId="{2CEF7CDC-EFFF-9C95-9181-45BDB437850B}"/>
          </ac:picMkLst>
        </pc:picChg>
        <pc:picChg chg="add mod ord modCrop">
          <ac:chgData name="LARA MORENO TURIEGANO" userId="1e0f099c-7fbf-45db-ba5d-75bcdb846938" providerId="ADAL" clId="{28F84DCC-117F-4669-BB4D-419453111DCD}" dt="2023-06-02T08:41:18.645" v="641" actId="14100"/>
          <ac:picMkLst>
            <pc:docMk/>
            <pc:sldMk cId="940708721" sldId="288"/>
            <ac:picMk id="33" creationId="{7C470A7C-59C2-B776-F367-4168F5D4DD55}"/>
          </ac:picMkLst>
        </pc:picChg>
        <pc:picChg chg="del">
          <ac:chgData name="LARA MORENO TURIEGANO" userId="1e0f099c-7fbf-45db-ba5d-75bcdb846938" providerId="ADAL" clId="{28F84DCC-117F-4669-BB4D-419453111DCD}" dt="2023-06-02T08:32:13.393" v="490" actId="478"/>
          <ac:picMkLst>
            <pc:docMk/>
            <pc:sldMk cId="940708721" sldId="288"/>
            <ac:picMk id="38" creationId="{79946A2A-15FE-80B8-BAE3-1748887BC221}"/>
          </ac:picMkLst>
        </pc:picChg>
        <pc:picChg chg="del">
          <ac:chgData name="LARA MORENO TURIEGANO" userId="1e0f099c-7fbf-45db-ba5d-75bcdb846938" providerId="ADAL" clId="{28F84DCC-117F-4669-BB4D-419453111DCD}" dt="2023-06-02T08:32:15.087" v="491" actId="478"/>
          <ac:picMkLst>
            <pc:docMk/>
            <pc:sldMk cId="940708721" sldId="288"/>
            <ac:picMk id="39" creationId="{A437B277-AB7A-01C3-5768-8827B2F6AB6A}"/>
          </ac:picMkLst>
        </pc:picChg>
        <pc:picChg chg="del">
          <ac:chgData name="LARA MORENO TURIEGANO" userId="1e0f099c-7fbf-45db-ba5d-75bcdb846938" providerId="ADAL" clId="{28F84DCC-117F-4669-BB4D-419453111DCD}" dt="2023-06-02T08:32:15.538" v="492" actId="478"/>
          <ac:picMkLst>
            <pc:docMk/>
            <pc:sldMk cId="940708721" sldId="288"/>
            <ac:picMk id="40" creationId="{481993B6-0E3A-EC39-33DD-7412AEF1E775}"/>
          </ac:picMkLst>
        </pc:picChg>
        <pc:picChg chg="add mod ord modCrop">
          <ac:chgData name="LARA MORENO TURIEGANO" userId="1e0f099c-7fbf-45db-ba5d-75bcdb846938" providerId="ADAL" clId="{28F84DCC-117F-4669-BB4D-419453111DCD}" dt="2023-06-02T08:41:42.925" v="646" actId="167"/>
          <ac:picMkLst>
            <pc:docMk/>
            <pc:sldMk cId="940708721" sldId="288"/>
            <ac:picMk id="48" creationId="{A6C58F8F-C9D6-6F47-AB9E-161DBA81A56F}"/>
          </ac:picMkLst>
        </pc:picChg>
        <pc:picChg chg="add mod ord modCrop">
          <ac:chgData name="LARA MORENO TURIEGANO" userId="1e0f099c-7fbf-45db-ba5d-75bcdb846938" providerId="ADAL" clId="{28F84DCC-117F-4669-BB4D-419453111DCD}" dt="2023-06-02T08:45:49.164" v="692"/>
          <ac:picMkLst>
            <pc:docMk/>
            <pc:sldMk cId="940708721" sldId="288"/>
            <ac:picMk id="67" creationId="{C4867F76-B9C2-B26B-18EC-20E0E10BE7BF}"/>
          </ac:picMkLst>
        </pc:picChg>
        <pc:picChg chg="del">
          <ac:chgData name="LARA MORENO TURIEGANO" userId="1e0f099c-7fbf-45db-ba5d-75bcdb846938" providerId="ADAL" clId="{28F84DCC-117F-4669-BB4D-419453111DCD}" dt="2023-06-02T08:32:16.656" v="493" actId="478"/>
          <ac:picMkLst>
            <pc:docMk/>
            <pc:sldMk cId="940708721" sldId="288"/>
            <ac:picMk id="80" creationId="{89FC3DA4-527E-8698-6D62-75A1D3255E21}"/>
          </ac:picMkLst>
        </pc:picChg>
        <pc:picChg chg="del">
          <ac:chgData name="LARA MORENO TURIEGANO" userId="1e0f099c-7fbf-45db-ba5d-75bcdb846938" providerId="ADAL" clId="{28F84DCC-117F-4669-BB4D-419453111DCD}" dt="2023-06-02T08:32:17.409" v="494" actId="478"/>
          <ac:picMkLst>
            <pc:docMk/>
            <pc:sldMk cId="940708721" sldId="288"/>
            <ac:picMk id="81" creationId="{4B2D377A-F501-2D5E-D843-CE25B8A69C6F}"/>
          </ac:picMkLst>
        </pc:picChg>
        <pc:picChg chg="del">
          <ac:chgData name="LARA MORENO TURIEGANO" userId="1e0f099c-7fbf-45db-ba5d-75bcdb846938" providerId="ADAL" clId="{28F84DCC-117F-4669-BB4D-419453111DCD}" dt="2023-06-02T08:32:19.965" v="495" actId="478"/>
          <ac:picMkLst>
            <pc:docMk/>
            <pc:sldMk cId="940708721" sldId="288"/>
            <ac:picMk id="82" creationId="{DE148413-E69C-4B65-432C-4F010D78BE4D}"/>
          </ac:picMkLst>
        </pc:picChg>
        <pc:cxnChg chg="mod">
          <ac:chgData name="LARA MORENO TURIEGANO" userId="1e0f099c-7fbf-45db-ba5d-75bcdb846938" providerId="ADAL" clId="{28F84DCC-117F-4669-BB4D-419453111DCD}" dt="2023-06-02T08:39:06.827" v="586" actId="1076"/>
          <ac:cxnSpMkLst>
            <pc:docMk/>
            <pc:sldMk cId="940708721" sldId="288"/>
            <ac:cxnSpMk id="18" creationId="{00000000-0000-0000-0000-000000000000}"/>
          </ac:cxnSpMkLst>
        </pc:cxnChg>
        <pc:cxnChg chg="add mod">
          <ac:chgData name="LARA MORENO TURIEGANO" userId="1e0f099c-7fbf-45db-ba5d-75bcdb846938" providerId="ADAL" clId="{28F84DCC-117F-4669-BB4D-419453111DCD}" dt="2023-06-02T08:34:58.236" v="535" actId="1076"/>
          <ac:cxnSpMkLst>
            <pc:docMk/>
            <pc:sldMk cId="940708721" sldId="288"/>
            <ac:cxnSpMk id="22" creationId="{378BF2BE-6043-5378-8255-4625AD4C1FD2}"/>
          </ac:cxnSpMkLst>
        </pc:cxnChg>
        <pc:cxnChg chg="add mod">
          <ac:chgData name="LARA MORENO TURIEGANO" userId="1e0f099c-7fbf-45db-ba5d-75bcdb846938" providerId="ADAL" clId="{28F84DCC-117F-4669-BB4D-419453111DCD}" dt="2023-06-02T08:45:57.761" v="697" actId="1036"/>
          <ac:cxnSpMkLst>
            <pc:docMk/>
            <pc:sldMk cId="940708721" sldId="288"/>
            <ac:cxnSpMk id="30" creationId="{4E1D5846-B921-F58C-D1C4-B4B5C20C6A3F}"/>
          </ac:cxnSpMkLst>
        </pc:cxnChg>
        <pc:cxnChg chg="add mod">
          <ac:chgData name="LARA MORENO TURIEGANO" userId="1e0f099c-7fbf-45db-ba5d-75bcdb846938" providerId="ADAL" clId="{28F84DCC-117F-4669-BB4D-419453111DCD}" dt="2023-06-02T08:45:57.761" v="697" actId="1036"/>
          <ac:cxnSpMkLst>
            <pc:docMk/>
            <pc:sldMk cId="940708721" sldId="288"/>
            <ac:cxnSpMk id="34" creationId="{9DBF4E87-A84C-3B52-5E55-C4D56F629419}"/>
          </ac:cxnSpMkLst>
        </pc:cxnChg>
        <pc:cxnChg chg="del">
          <ac:chgData name="LARA MORENO TURIEGANO" userId="1e0f099c-7fbf-45db-ba5d-75bcdb846938" providerId="ADAL" clId="{28F84DCC-117F-4669-BB4D-419453111DCD}" dt="2023-06-02T08:38:55.061" v="584" actId="478"/>
          <ac:cxnSpMkLst>
            <pc:docMk/>
            <pc:sldMk cId="940708721" sldId="288"/>
            <ac:cxnSpMk id="41" creationId="{3E099968-87DA-10FF-69B8-1D5FCE4AC165}"/>
          </ac:cxnSpMkLst>
        </pc:cxnChg>
        <pc:cxnChg chg="del">
          <ac:chgData name="LARA MORENO TURIEGANO" userId="1e0f099c-7fbf-45db-ba5d-75bcdb846938" providerId="ADAL" clId="{28F84DCC-117F-4669-BB4D-419453111DCD}" dt="2023-06-02T08:38:48.045" v="582" actId="478"/>
          <ac:cxnSpMkLst>
            <pc:docMk/>
            <pc:sldMk cId="940708721" sldId="288"/>
            <ac:cxnSpMk id="43" creationId="{734EAAF8-EE23-8B7B-536C-8866EC365C4A}"/>
          </ac:cxnSpMkLst>
        </pc:cxnChg>
        <pc:cxnChg chg="del">
          <ac:chgData name="LARA MORENO TURIEGANO" userId="1e0f099c-7fbf-45db-ba5d-75bcdb846938" providerId="ADAL" clId="{28F84DCC-117F-4669-BB4D-419453111DCD}" dt="2023-06-02T08:38:55.061" v="584" actId="478"/>
          <ac:cxnSpMkLst>
            <pc:docMk/>
            <pc:sldMk cId="940708721" sldId="288"/>
            <ac:cxnSpMk id="45" creationId="{EA5CA3EF-2D3B-CB4A-3F31-B0F5A5C1DCFA}"/>
          </ac:cxnSpMkLst>
        </pc:cxnChg>
        <pc:cxnChg chg="add mod">
          <ac:chgData name="LARA MORENO TURIEGANO" userId="1e0f099c-7fbf-45db-ba5d-75bcdb846938" providerId="ADAL" clId="{28F84DCC-117F-4669-BB4D-419453111DCD}" dt="2023-06-02T08:45:57.761" v="697" actId="1036"/>
          <ac:cxnSpMkLst>
            <pc:docMk/>
            <pc:sldMk cId="940708721" sldId="288"/>
            <ac:cxnSpMk id="49" creationId="{11519F84-0309-8A4E-9E87-4DB70806DA18}"/>
          </ac:cxnSpMkLst>
        </pc:cxnChg>
        <pc:cxnChg chg="add del mod">
          <ac:chgData name="LARA MORENO TURIEGANO" userId="1e0f099c-7fbf-45db-ba5d-75bcdb846938" providerId="ADAL" clId="{28F84DCC-117F-4669-BB4D-419453111DCD}" dt="2023-06-02T08:44:01.841" v="664" actId="478"/>
          <ac:cxnSpMkLst>
            <pc:docMk/>
            <pc:sldMk cId="940708721" sldId="288"/>
            <ac:cxnSpMk id="68" creationId="{819D27D6-36EB-6057-AA48-5F9F060F42C0}"/>
          </ac:cxnSpMkLst>
        </pc:cxnChg>
        <pc:cxnChg chg="del">
          <ac:chgData name="LARA MORENO TURIEGANO" userId="1e0f099c-7fbf-45db-ba5d-75bcdb846938" providerId="ADAL" clId="{28F84DCC-117F-4669-BB4D-419453111DCD}" dt="2023-06-02T08:39:11.525" v="587" actId="478"/>
          <ac:cxnSpMkLst>
            <pc:docMk/>
            <pc:sldMk cId="940708721" sldId="288"/>
            <ac:cxnSpMk id="83" creationId="{7B35C1A4-D763-784B-2627-5BD655BC01B1}"/>
          </ac:cxnSpMkLst>
        </pc:cxnChg>
        <pc:cxnChg chg="mod">
          <ac:chgData name="LARA MORENO TURIEGANO" userId="1e0f099c-7fbf-45db-ba5d-75bcdb846938" providerId="ADAL" clId="{28F84DCC-117F-4669-BB4D-419453111DCD}" dt="2023-06-02T08:44:51.908" v="683" actId="1076"/>
          <ac:cxnSpMkLst>
            <pc:docMk/>
            <pc:sldMk cId="940708721" sldId="288"/>
            <ac:cxnSpMk id="92" creationId="{A73058C1-5B5B-8A7B-133A-7FB4BC2960DF}"/>
          </ac:cxnSpMkLst>
        </pc:cxnChg>
        <pc:cxnChg chg="mod">
          <ac:chgData name="LARA MORENO TURIEGANO" userId="1e0f099c-7fbf-45db-ba5d-75bcdb846938" providerId="ADAL" clId="{28F84DCC-117F-4669-BB4D-419453111DCD}" dt="2023-06-02T08:46:08.810" v="701" actId="1038"/>
          <ac:cxnSpMkLst>
            <pc:docMk/>
            <pc:sldMk cId="940708721" sldId="288"/>
            <ac:cxnSpMk id="96" creationId="{DFAAC22D-8B8B-C444-DDC3-807BCA137AB8}"/>
          </ac:cxnSpMkLst>
        </pc:cxnChg>
        <pc:cxnChg chg="del">
          <ac:chgData name="LARA MORENO TURIEGANO" userId="1e0f099c-7fbf-45db-ba5d-75bcdb846938" providerId="ADAL" clId="{28F84DCC-117F-4669-BB4D-419453111DCD}" dt="2023-06-02T08:34:44.178" v="531" actId="478"/>
          <ac:cxnSpMkLst>
            <pc:docMk/>
            <pc:sldMk cId="940708721" sldId="288"/>
            <ac:cxnSpMk id="98" creationId="{CDFA93D3-B4FD-9759-2095-FF4CB065AEB1}"/>
          </ac:cxnSpMkLst>
        </pc:cxnChg>
      </pc:sldChg>
    </pc:docChg>
  </pc:docChgLst>
  <pc:docChgLst>
    <pc:chgData name="LARA MORENO TURIEGANO" userId="1e0f099c-7fbf-45db-ba5d-75bcdb846938" providerId="ADAL" clId="{EC485239-5C55-4418-A62C-BB51649DA255}"/>
    <pc:docChg chg="undo custSel delSld modSld">
      <pc:chgData name="LARA MORENO TURIEGANO" userId="1e0f099c-7fbf-45db-ba5d-75bcdb846938" providerId="ADAL" clId="{EC485239-5C55-4418-A62C-BB51649DA255}" dt="2024-01-10T09:15:56.728" v="131" actId="255"/>
      <pc:docMkLst>
        <pc:docMk/>
      </pc:docMkLst>
      <pc:sldChg chg="del">
        <pc:chgData name="LARA MORENO TURIEGANO" userId="1e0f099c-7fbf-45db-ba5d-75bcdb846938" providerId="ADAL" clId="{EC485239-5C55-4418-A62C-BB51649DA255}" dt="2024-01-10T08:36:02.807" v="1" actId="47"/>
        <pc:sldMkLst>
          <pc:docMk/>
          <pc:sldMk cId="0" sldId="256"/>
        </pc:sldMkLst>
      </pc:sldChg>
      <pc:sldChg chg="del">
        <pc:chgData name="LARA MORENO TURIEGANO" userId="1e0f099c-7fbf-45db-ba5d-75bcdb846938" providerId="ADAL" clId="{EC485239-5C55-4418-A62C-BB51649DA255}" dt="2024-01-10T08:36:03.834" v="2" actId="47"/>
        <pc:sldMkLst>
          <pc:docMk/>
          <pc:sldMk cId="0" sldId="257"/>
        </pc:sldMkLst>
      </pc:sldChg>
      <pc:sldChg chg="modSp mod">
        <pc:chgData name="LARA MORENO TURIEGANO" userId="1e0f099c-7fbf-45db-ba5d-75bcdb846938" providerId="ADAL" clId="{EC485239-5C55-4418-A62C-BB51649DA255}" dt="2024-01-10T08:48:28.114" v="85" actId="20577"/>
        <pc:sldMkLst>
          <pc:docMk/>
          <pc:sldMk cId="0" sldId="258"/>
        </pc:sldMkLst>
        <pc:spChg chg="mod">
          <ac:chgData name="LARA MORENO TURIEGANO" userId="1e0f099c-7fbf-45db-ba5d-75bcdb846938" providerId="ADAL" clId="{EC485239-5C55-4418-A62C-BB51649DA255}" dt="2024-01-10T08:48:16.044" v="82" actId="1076"/>
          <ac:spMkLst>
            <pc:docMk/>
            <pc:sldMk cId="0" sldId="258"/>
            <ac:spMk id="2" creationId="{65ED3B06-12B9-B84F-7DF4-61FDEC20D544}"/>
          </ac:spMkLst>
        </pc:spChg>
        <pc:spChg chg="mod">
          <ac:chgData name="LARA MORENO TURIEGANO" userId="1e0f099c-7fbf-45db-ba5d-75bcdb846938" providerId="ADAL" clId="{EC485239-5C55-4418-A62C-BB51649DA255}" dt="2024-01-10T08:48:16.044" v="82" actId="1076"/>
          <ac:spMkLst>
            <pc:docMk/>
            <pc:sldMk cId="0" sldId="258"/>
            <ac:spMk id="21" creationId="{A622BBB5-ADA5-4700-3F73-A2877000F5A2}"/>
          </ac:spMkLst>
        </pc:spChg>
        <pc:spChg chg="mod">
          <ac:chgData name="LARA MORENO TURIEGANO" userId="1e0f099c-7fbf-45db-ba5d-75bcdb846938" providerId="ADAL" clId="{EC485239-5C55-4418-A62C-BB51649DA255}" dt="2024-01-10T08:48:16.044" v="82" actId="1076"/>
          <ac:spMkLst>
            <pc:docMk/>
            <pc:sldMk cId="0" sldId="258"/>
            <ac:spMk id="22" creationId="{976AB251-1712-1824-8EE3-ED94C3554BDF}"/>
          </ac:spMkLst>
        </pc:spChg>
        <pc:spChg chg="mod">
          <ac:chgData name="LARA MORENO TURIEGANO" userId="1e0f099c-7fbf-45db-ba5d-75bcdb846938" providerId="ADAL" clId="{EC485239-5C55-4418-A62C-BB51649DA255}" dt="2024-01-10T08:48:28.114" v="85" actId="20577"/>
          <ac:spMkLst>
            <pc:docMk/>
            <pc:sldMk cId="0" sldId="258"/>
            <ac:spMk id="25" creationId="{4FE19FF4-B2EC-2720-7A5C-563824A7DBD1}"/>
          </ac:spMkLst>
        </pc:spChg>
        <pc:spChg chg="mod">
          <ac:chgData name="LARA MORENO TURIEGANO" userId="1e0f099c-7fbf-45db-ba5d-75bcdb846938" providerId="ADAL" clId="{EC485239-5C55-4418-A62C-BB51649DA255}" dt="2024-01-10T08:48:24.794" v="84" actId="20577"/>
          <ac:spMkLst>
            <pc:docMk/>
            <pc:sldMk cId="0" sldId="258"/>
            <ac:spMk id="26" creationId="{728A79EF-3504-5CF0-574A-3AE7E8668DAA}"/>
          </ac:spMkLst>
        </pc:spChg>
        <pc:spChg chg="mod">
          <ac:chgData name="LARA MORENO TURIEGANO" userId="1e0f099c-7fbf-45db-ba5d-75bcdb846938" providerId="ADAL" clId="{EC485239-5C55-4418-A62C-BB51649DA255}" dt="2024-01-10T08:48:16.044" v="82" actId="1076"/>
          <ac:spMkLst>
            <pc:docMk/>
            <pc:sldMk cId="0" sldId="258"/>
            <ac:spMk id="103" creationId="{00000000-0000-0000-0000-000000000000}"/>
          </ac:spMkLst>
        </pc:spChg>
        <pc:graphicFrameChg chg="mod">
          <ac:chgData name="LARA MORENO TURIEGANO" userId="1e0f099c-7fbf-45db-ba5d-75bcdb846938" providerId="ADAL" clId="{EC485239-5C55-4418-A62C-BB51649DA255}" dt="2024-01-10T08:48:16.044" v="82" actId="1076"/>
          <ac:graphicFrameMkLst>
            <pc:docMk/>
            <pc:sldMk cId="0" sldId="258"/>
            <ac:graphicFrameMk id="14" creationId="{42F31153-3150-6FE9-40B5-5F773F8F5C19}"/>
          </ac:graphicFrameMkLst>
        </pc:graphicFrameChg>
        <pc:graphicFrameChg chg="mod">
          <ac:chgData name="LARA MORENO TURIEGANO" userId="1e0f099c-7fbf-45db-ba5d-75bcdb846938" providerId="ADAL" clId="{EC485239-5C55-4418-A62C-BB51649DA255}" dt="2024-01-10T08:48:16.044" v="82" actId="1076"/>
          <ac:graphicFrameMkLst>
            <pc:docMk/>
            <pc:sldMk cId="0" sldId="258"/>
            <ac:graphicFrameMk id="101" creationId="{00000000-0000-0000-0000-000000000000}"/>
          </ac:graphicFrameMkLst>
        </pc:graphicFrameChg>
        <pc:cxnChg chg="mod">
          <ac:chgData name="LARA MORENO TURIEGANO" userId="1e0f099c-7fbf-45db-ba5d-75bcdb846938" providerId="ADAL" clId="{EC485239-5C55-4418-A62C-BB51649DA255}" dt="2024-01-10T08:48:16.044" v="82" actId="1076"/>
          <ac:cxnSpMkLst>
            <pc:docMk/>
            <pc:sldMk cId="0" sldId="258"/>
            <ac:cxnSpMk id="4" creationId="{042ABCF0-D419-07B9-807F-F4BE0A36E64D}"/>
          </ac:cxnSpMkLst>
        </pc:cxnChg>
        <pc:cxnChg chg="mod">
          <ac:chgData name="LARA MORENO TURIEGANO" userId="1e0f099c-7fbf-45db-ba5d-75bcdb846938" providerId="ADAL" clId="{EC485239-5C55-4418-A62C-BB51649DA255}" dt="2024-01-10T08:48:16.044" v="82" actId="1076"/>
          <ac:cxnSpMkLst>
            <pc:docMk/>
            <pc:sldMk cId="0" sldId="258"/>
            <ac:cxnSpMk id="5" creationId="{FD9BC4A9-3048-3478-B7AD-76C311632A01}"/>
          </ac:cxnSpMkLst>
        </pc:cxnChg>
      </pc:sldChg>
      <pc:sldChg chg="del">
        <pc:chgData name="LARA MORENO TURIEGANO" userId="1e0f099c-7fbf-45db-ba5d-75bcdb846938" providerId="ADAL" clId="{EC485239-5C55-4418-A62C-BB51649DA255}" dt="2024-01-10T08:36:21.967" v="9" actId="47"/>
        <pc:sldMkLst>
          <pc:docMk/>
          <pc:sldMk cId="0" sldId="259"/>
        </pc:sldMkLst>
      </pc:sldChg>
      <pc:sldChg chg="del">
        <pc:chgData name="LARA MORENO TURIEGANO" userId="1e0f099c-7fbf-45db-ba5d-75bcdb846938" providerId="ADAL" clId="{EC485239-5C55-4418-A62C-BB51649DA255}" dt="2024-01-10T08:36:06.178" v="3" actId="47"/>
        <pc:sldMkLst>
          <pc:docMk/>
          <pc:sldMk cId="0" sldId="260"/>
        </pc:sldMkLst>
      </pc:sldChg>
      <pc:sldChg chg="del">
        <pc:chgData name="LARA MORENO TURIEGANO" userId="1e0f099c-7fbf-45db-ba5d-75bcdb846938" providerId="ADAL" clId="{EC485239-5C55-4418-A62C-BB51649DA255}" dt="2024-01-10T08:36:06.983" v="4" actId="47"/>
        <pc:sldMkLst>
          <pc:docMk/>
          <pc:sldMk cId="3024695750" sldId="262"/>
        </pc:sldMkLst>
      </pc:sldChg>
      <pc:sldChg chg="modSp">
        <pc:chgData name="LARA MORENO TURIEGANO" userId="1e0f099c-7fbf-45db-ba5d-75bcdb846938" providerId="ADAL" clId="{EC485239-5C55-4418-A62C-BB51649DA255}" dt="2024-01-10T08:52:12.360" v="89"/>
        <pc:sldMkLst>
          <pc:docMk/>
          <pc:sldMk cId="1064181479" sldId="263"/>
        </pc:sldMkLst>
        <pc:graphicFrameChg chg="mod">
          <ac:chgData name="LARA MORENO TURIEGANO" userId="1e0f099c-7fbf-45db-ba5d-75bcdb846938" providerId="ADAL" clId="{EC485239-5C55-4418-A62C-BB51649DA255}" dt="2024-01-10T08:51:23.824" v="87"/>
          <ac:graphicFrameMkLst>
            <pc:docMk/>
            <pc:sldMk cId="1064181479" sldId="263"/>
            <ac:graphicFrameMk id="9" creationId="{E50C9870-4000-F1A7-4DFA-CD3F3779CC20}"/>
          </ac:graphicFrameMkLst>
        </pc:graphicFrameChg>
        <pc:graphicFrameChg chg="mod">
          <ac:chgData name="LARA MORENO TURIEGANO" userId="1e0f099c-7fbf-45db-ba5d-75bcdb846938" providerId="ADAL" clId="{EC485239-5C55-4418-A62C-BB51649DA255}" dt="2024-01-10T08:52:12.360" v="89"/>
          <ac:graphicFrameMkLst>
            <pc:docMk/>
            <pc:sldMk cId="1064181479" sldId="263"/>
            <ac:graphicFrameMk id="10" creationId="{93559C49-AC12-785A-26FF-1B3A7ADCC6B1}"/>
          </ac:graphicFrameMkLst>
        </pc:graphicFrameChg>
      </pc:sldChg>
      <pc:sldChg chg="modSp">
        <pc:chgData name="LARA MORENO TURIEGANO" userId="1e0f099c-7fbf-45db-ba5d-75bcdb846938" providerId="ADAL" clId="{EC485239-5C55-4418-A62C-BB51649DA255}" dt="2024-01-10T08:58:41.160" v="96"/>
        <pc:sldMkLst>
          <pc:docMk/>
          <pc:sldMk cId="0" sldId="264"/>
        </pc:sldMkLst>
        <pc:graphicFrameChg chg="mod">
          <ac:chgData name="LARA MORENO TURIEGANO" userId="1e0f099c-7fbf-45db-ba5d-75bcdb846938" providerId="ADAL" clId="{EC485239-5C55-4418-A62C-BB51649DA255}" dt="2024-01-10T08:56:27.596" v="92"/>
          <ac:graphicFrameMkLst>
            <pc:docMk/>
            <pc:sldMk cId="0" sldId="264"/>
            <ac:graphicFrameMk id="9" creationId="{1E4A62A6-E9B8-FA97-E991-D93B1970BC7B}"/>
          </ac:graphicFrameMkLst>
        </pc:graphicFrameChg>
        <pc:graphicFrameChg chg="mod">
          <ac:chgData name="LARA MORENO TURIEGANO" userId="1e0f099c-7fbf-45db-ba5d-75bcdb846938" providerId="ADAL" clId="{EC485239-5C55-4418-A62C-BB51649DA255}" dt="2024-01-10T08:58:41.160" v="96"/>
          <ac:graphicFrameMkLst>
            <pc:docMk/>
            <pc:sldMk cId="0" sldId="264"/>
            <ac:graphicFrameMk id="10" creationId="{2612428B-5987-9D69-4511-2EE2A6A7BCBA}"/>
          </ac:graphicFrameMkLst>
        </pc:graphicFrameChg>
      </pc:sldChg>
      <pc:sldChg chg="modSp mod">
        <pc:chgData name="LARA MORENO TURIEGANO" userId="1e0f099c-7fbf-45db-ba5d-75bcdb846938" providerId="ADAL" clId="{EC485239-5C55-4418-A62C-BB51649DA255}" dt="2024-01-10T09:15:26.996" v="126" actId="1076"/>
        <pc:sldMkLst>
          <pc:docMk/>
          <pc:sldMk cId="0" sldId="266"/>
        </pc:sldMkLst>
        <pc:graphicFrameChg chg="mod">
          <ac:chgData name="LARA MORENO TURIEGANO" userId="1e0f099c-7fbf-45db-ba5d-75bcdb846938" providerId="ADAL" clId="{EC485239-5C55-4418-A62C-BB51649DA255}" dt="2024-01-10T09:15:26.996" v="126" actId="1076"/>
          <ac:graphicFrameMkLst>
            <pc:docMk/>
            <pc:sldMk cId="0" sldId="266"/>
            <ac:graphicFrameMk id="207" creationId="{00000000-0000-0000-0000-000000000000}"/>
          </ac:graphicFrameMkLst>
        </pc:graphicFrameChg>
      </pc:sldChg>
      <pc:sldChg chg="addSp modSp mod">
        <pc:chgData name="LARA MORENO TURIEGANO" userId="1e0f099c-7fbf-45db-ba5d-75bcdb846938" providerId="ADAL" clId="{EC485239-5C55-4418-A62C-BB51649DA255}" dt="2024-01-10T09:15:56.728" v="131" actId="255"/>
        <pc:sldMkLst>
          <pc:docMk/>
          <pc:sldMk cId="0" sldId="270"/>
        </pc:sldMkLst>
        <pc:spChg chg="add mod">
          <ac:chgData name="LARA MORENO TURIEGANO" userId="1e0f099c-7fbf-45db-ba5d-75bcdb846938" providerId="ADAL" clId="{EC485239-5C55-4418-A62C-BB51649DA255}" dt="2024-01-10T09:14:14.966" v="107" actId="1076"/>
          <ac:spMkLst>
            <pc:docMk/>
            <pc:sldMk cId="0" sldId="270"/>
            <ac:spMk id="2" creationId="{D04A32D8-FA7F-971F-E588-E8281FBE2F7B}"/>
          </ac:spMkLst>
        </pc:spChg>
        <pc:spChg chg="mod">
          <ac:chgData name="LARA MORENO TURIEGANO" userId="1e0f099c-7fbf-45db-ba5d-75bcdb846938" providerId="ADAL" clId="{EC485239-5C55-4418-A62C-BB51649DA255}" dt="2024-01-10T09:15:56.728" v="131" actId="255"/>
          <ac:spMkLst>
            <pc:docMk/>
            <pc:sldMk cId="0" sldId="270"/>
            <ac:spMk id="266" creationId="{00000000-0000-0000-0000-000000000000}"/>
          </ac:spMkLst>
        </pc:spChg>
        <pc:graphicFrameChg chg="add mod">
          <ac:chgData name="LARA MORENO TURIEGANO" userId="1e0f099c-7fbf-45db-ba5d-75bcdb846938" providerId="ADAL" clId="{EC485239-5C55-4418-A62C-BB51649DA255}" dt="2024-01-10T09:15:16.958" v="122" actId="1036"/>
          <ac:graphicFrameMkLst>
            <pc:docMk/>
            <pc:sldMk cId="0" sldId="270"/>
            <ac:graphicFrameMk id="3" creationId="{9193D9F9-67E0-D6DE-9059-18DFA34EB229}"/>
          </ac:graphicFrameMkLst>
        </pc:graphicFrameChg>
        <pc:graphicFrameChg chg="mod">
          <ac:chgData name="LARA MORENO TURIEGANO" userId="1e0f099c-7fbf-45db-ba5d-75bcdb846938" providerId="ADAL" clId="{EC485239-5C55-4418-A62C-BB51649DA255}" dt="2024-01-10T09:14:58.485" v="118" actId="14100"/>
          <ac:graphicFrameMkLst>
            <pc:docMk/>
            <pc:sldMk cId="0" sldId="270"/>
            <ac:graphicFrameMk id="264" creationId="{00000000-0000-0000-0000-000000000000}"/>
          </ac:graphicFrameMkLst>
        </pc:graphicFrameChg>
      </pc:sldChg>
      <pc:sldChg chg="del">
        <pc:chgData name="LARA MORENO TURIEGANO" userId="1e0f099c-7fbf-45db-ba5d-75bcdb846938" providerId="ADAL" clId="{EC485239-5C55-4418-A62C-BB51649DA255}" dt="2024-01-10T08:36:16.385" v="7" actId="47"/>
        <pc:sldMkLst>
          <pc:docMk/>
          <pc:sldMk cId="1416659476" sldId="271"/>
        </pc:sldMkLst>
      </pc:sldChg>
      <pc:sldChg chg="del">
        <pc:chgData name="LARA MORENO TURIEGANO" userId="1e0f099c-7fbf-45db-ba5d-75bcdb846938" providerId="ADAL" clId="{EC485239-5C55-4418-A62C-BB51649DA255}" dt="2024-01-10T08:36:20.824" v="8" actId="47"/>
        <pc:sldMkLst>
          <pc:docMk/>
          <pc:sldMk cId="2846858745" sldId="277"/>
        </pc:sldMkLst>
      </pc:sldChg>
      <pc:sldChg chg="addSp modSp mod">
        <pc:chgData name="LARA MORENO TURIEGANO" userId="1e0f099c-7fbf-45db-ba5d-75bcdb846938" providerId="ADAL" clId="{EC485239-5C55-4418-A62C-BB51649DA255}" dt="2024-01-10T08:37:01.618" v="68" actId="1037"/>
        <pc:sldMkLst>
          <pc:docMk/>
          <pc:sldMk cId="2309527275" sldId="280"/>
        </pc:sldMkLst>
        <pc:spChg chg="add mod">
          <ac:chgData name="LARA MORENO TURIEGANO" userId="1e0f099c-7fbf-45db-ba5d-75bcdb846938" providerId="ADAL" clId="{EC485239-5C55-4418-A62C-BB51649DA255}" dt="2024-01-10T08:36:58.479" v="59" actId="571"/>
          <ac:spMkLst>
            <pc:docMk/>
            <pc:sldMk cId="2309527275" sldId="280"/>
            <ac:spMk id="3" creationId="{68988ACE-28E4-D883-8CBE-987DCFE2C92D}"/>
          </ac:spMkLst>
        </pc:spChg>
        <pc:spChg chg="add mod">
          <ac:chgData name="LARA MORENO TURIEGANO" userId="1e0f099c-7fbf-45db-ba5d-75bcdb846938" providerId="ADAL" clId="{EC485239-5C55-4418-A62C-BB51649DA255}" dt="2024-01-10T08:36:58.479" v="59" actId="571"/>
          <ac:spMkLst>
            <pc:docMk/>
            <pc:sldMk cId="2309527275" sldId="280"/>
            <ac:spMk id="5" creationId="{0B7F8156-255F-B679-60B6-DDD134AFFBEC}"/>
          </ac:spMkLst>
        </pc:spChg>
        <pc:spChg chg="add mod">
          <ac:chgData name="LARA MORENO TURIEGANO" userId="1e0f099c-7fbf-45db-ba5d-75bcdb846938" providerId="ADAL" clId="{EC485239-5C55-4418-A62C-BB51649DA255}" dt="2024-01-10T08:36:58.479" v="59" actId="571"/>
          <ac:spMkLst>
            <pc:docMk/>
            <pc:sldMk cId="2309527275" sldId="280"/>
            <ac:spMk id="6" creationId="{6C38D743-4845-B56D-E6AF-F6B374D45CE8}"/>
          </ac:spMkLst>
        </pc:spChg>
        <pc:spChg chg="mod">
          <ac:chgData name="LARA MORENO TURIEGANO" userId="1e0f099c-7fbf-45db-ba5d-75bcdb846938" providerId="ADAL" clId="{EC485239-5C55-4418-A62C-BB51649DA255}" dt="2024-01-10T08:37:01.618" v="68" actId="1037"/>
          <ac:spMkLst>
            <pc:docMk/>
            <pc:sldMk cId="2309527275" sldId="280"/>
            <ac:spMk id="9" creationId="{2A4010FD-FCC9-1877-F134-75D60BB438EC}"/>
          </ac:spMkLst>
        </pc:spChg>
        <pc:spChg chg="mod">
          <ac:chgData name="LARA MORENO TURIEGANO" userId="1e0f099c-7fbf-45db-ba5d-75bcdb846938" providerId="ADAL" clId="{EC485239-5C55-4418-A62C-BB51649DA255}" dt="2024-01-10T08:36:50.144" v="57" actId="1037"/>
          <ac:spMkLst>
            <pc:docMk/>
            <pc:sldMk cId="2309527275" sldId="280"/>
            <ac:spMk id="10" creationId="{54DE1C89-816B-905A-3C83-C16009458696}"/>
          </ac:spMkLst>
        </pc:spChg>
        <pc:spChg chg="mod">
          <ac:chgData name="LARA MORENO TURIEGANO" userId="1e0f099c-7fbf-45db-ba5d-75bcdb846938" providerId="ADAL" clId="{EC485239-5C55-4418-A62C-BB51649DA255}" dt="2024-01-10T08:36:50.144" v="57" actId="1037"/>
          <ac:spMkLst>
            <pc:docMk/>
            <pc:sldMk cId="2309527275" sldId="280"/>
            <ac:spMk id="11" creationId="{C1A24DA8-5E87-9EB8-06BF-9C29BB16C939}"/>
          </ac:spMkLst>
        </pc:spChg>
        <pc:spChg chg="mod">
          <ac:chgData name="LARA MORENO TURIEGANO" userId="1e0f099c-7fbf-45db-ba5d-75bcdb846938" providerId="ADAL" clId="{EC485239-5C55-4418-A62C-BB51649DA255}" dt="2024-01-10T08:36:50.144" v="57" actId="1037"/>
          <ac:spMkLst>
            <pc:docMk/>
            <pc:sldMk cId="2309527275" sldId="280"/>
            <ac:spMk id="15" creationId="{B5445C9A-1CF3-7AE7-8BF7-0043EDCBDE67}"/>
          </ac:spMkLst>
        </pc:spChg>
        <pc:spChg chg="mod">
          <ac:chgData name="LARA MORENO TURIEGANO" userId="1e0f099c-7fbf-45db-ba5d-75bcdb846938" providerId="ADAL" clId="{EC485239-5C55-4418-A62C-BB51649DA255}" dt="2024-01-10T08:36:50.144" v="57" actId="1037"/>
          <ac:spMkLst>
            <pc:docMk/>
            <pc:sldMk cId="2309527275" sldId="280"/>
            <ac:spMk id="16" creationId="{7CCD57C8-88EF-83E5-C11E-C3C565ED4BEE}"/>
          </ac:spMkLst>
        </pc:spChg>
        <pc:spChg chg="mod">
          <ac:chgData name="LARA MORENO TURIEGANO" userId="1e0f099c-7fbf-45db-ba5d-75bcdb846938" providerId="ADAL" clId="{EC485239-5C55-4418-A62C-BB51649DA255}" dt="2024-01-10T08:36:50.144" v="57" actId="1037"/>
          <ac:spMkLst>
            <pc:docMk/>
            <pc:sldMk cId="2309527275" sldId="280"/>
            <ac:spMk id="17" creationId="{ECEEBA99-B391-A6A4-255F-349A65381031}"/>
          </ac:spMkLst>
        </pc:spChg>
        <pc:spChg chg="mod">
          <ac:chgData name="LARA MORENO TURIEGANO" userId="1e0f099c-7fbf-45db-ba5d-75bcdb846938" providerId="ADAL" clId="{EC485239-5C55-4418-A62C-BB51649DA255}" dt="2024-01-10T08:36:50.144" v="57" actId="1037"/>
          <ac:spMkLst>
            <pc:docMk/>
            <pc:sldMk cId="2309527275" sldId="280"/>
            <ac:spMk id="21" creationId="{950504F4-9D0C-EC6C-9B95-038A0CFB9180}"/>
          </ac:spMkLst>
        </pc:spChg>
        <pc:spChg chg="mod">
          <ac:chgData name="LARA MORENO TURIEGANO" userId="1e0f099c-7fbf-45db-ba5d-75bcdb846938" providerId="ADAL" clId="{EC485239-5C55-4418-A62C-BB51649DA255}" dt="2024-01-10T08:36:50.144" v="57" actId="1037"/>
          <ac:spMkLst>
            <pc:docMk/>
            <pc:sldMk cId="2309527275" sldId="280"/>
            <ac:spMk id="23" creationId="{F8CA23A7-FEFE-D605-1B15-5504A895786D}"/>
          </ac:spMkLst>
        </pc:spChg>
        <pc:spChg chg="mod">
          <ac:chgData name="LARA MORENO TURIEGANO" userId="1e0f099c-7fbf-45db-ba5d-75bcdb846938" providerId="ADAL" clId="{EC485239-5C55-4418-A62C-BB51649DA255}" dt="2024-01-10T08:36:50.144" v="57" actId="1037"/>
          <ac:spMkLst>
            <pc:docMk/>
            <pc:sldMk cId="2309527275" sldId="280"/>
            <ac:spMk id="33" creationId="{372002FE-53D6-0AAD-0BA0-C499B197C69D}"/>
          </ac:spMkLst>
        </pc:spChg>
        <pc:spChg chg="mod">
          <ac:chgData name="LARA MORENO TURIEGANO" userId="1e0f099c-7fbf-45db-ba5d-75bcdb846938" providerId="ADAL" clId="{EC485239-5C55-4418-A62C-BB51649DA255}" dt="2024-01-10T08:37:01.618" v="68" actId="1037"/>
          <ac:spMkLst>
            <pc:docMk/>
            <pc:sldMk cId="2309527275" sldId="280"/>
            <ac:spMk id="44" creationId="{945567CA-1DC3-5EE0-1A1A-A8A8328ECE08}"/>
          </ac:spMkLst>
        </pc:spChg>
        <pc:spChg chg="mod">
          <ac:chgData name="LARA MORENO TURIEGANO" userId="1e0f099c-7fbf-45db-ba5d-75bcdb846938" providerId="ADAL" clId="{EC485239-5C55-4418-A62C-BB51649DA255}" dt="2024-01-10T08:36:50.144" v="57" actId="1037"/>
          <ac:spMkLst>
            <pc:docMk/>
            <pc:sldMk cId="2309527275" sldId="280"/>
            <ac:spMk id="45" creationId="{578E5D5F-DB09-87C4-66AD-AA01E9C1999F}"/>
          </ac:spMkLst>
        </pc:spChg>
        <pc:spChg chg="mod">
          <ac:chgData name="LARA MORENO TURIEGANO" userId="1e0f099c-7fbf-45db-ba5d-75bcdb846938" providerId="ADAL" clId="{EC485239-5C55-4418-A62C-BB51649DA255}" dt="2024-01-10T08:37:01.618" v="68" actId="1037"/>
          <ac:spMkLst>
            <pc:docMk/>
            <pc:sldMk cId="2309527275" sldId="280"/>
            <ac:spMk id="51" creationId="{CBE7DFC3-33B3-A981-5A8B-E50F4FD23882}"/>
          </ac:spMkLst>
        </pc:spChg>
        <pc:spChg chg="mod">
          <ac:chgData name="LARA MORENO TURIEGANO" userId="1e0f099c-7fbf-45db-ba5d-75bcdb846938" providerId="ADAL" clId="{EC485239-5C55-4418-A62C-BB51649DA255}" dt="2024-01-10T08:36:50.144" v="57" actId="1037"/>
          <ac:spMkLst>
            <pc:docMk/>
            <pc:sldMk cId="2309527275" sldId="280"/>
            <ac:spMk id="53" creationId="{76832208-E954-3FBD-5984-A95EA9B3B1C1}"/>
          </ac:spMkLst>
        </pc:spChg>
        <pc:spChg chg="mod">
          <ac:chgData name="LARA MORENO TURIEGANO" userId="1e0f099c-7fbf-45db-ba5d-75bcdb846938" providerId="ADAL" clId="{EC485239-5C55-4418-A62C-BB51649DA255}" dt="2024-01-10T08:36:37.583" v="19"/>
          <ac:spMkLst>
            <pc:docMk/>
            <pc:sldMk cId="2309527275" sldId="280"/>
            <ac:spMk id="76" creationId="{2478BF84-607D-CFA9-DABE-270C746F0066}"/>
          </ac:spMkLst>
        </pc:spChg>
        <pc:picChg chg="add mod">
          <ac:chgData name="LARA MORENO TURIEGANO" userId="1e0f099c-7fbf-45db-ba5d-75bcdb846938" providerId="ADAL" clId="{EC485239-5C55-4418-A62C-BB51649DA255}" dt="2024-01-10T08:36:58.479" v="59" actId="571"/>
          <ac:picMkLst>
            <pc:docMk/>
            <pc:sldMk cId="2309527275" sldId="280"/>
            <ac:picMk id="2" creationId="{AA2FDCE2-2154-4B69-3A8B-A50B867FF153}"/>
          </ac:picMkLst>
        </pc:picChg>
        <pc:picChg chg="mod">
          <ac:chgData name="LARA MORENO TURIEGANO" userId="1e0f099c-7fbf-45db-ba5d-75bcdb846938" providerId="ADAL" clId="{EC485239-5C55-4418-A62C-BB51649DA255}" dt="2024-01-10T08:36:50.144" v="57" actId="1037"/>
          <ac:picMkLst>
            <pc:docMk/>
            <pc:sldMk cId="2309527275" sldId="280"/>
            <ac:picMk id="22" creationId="{DA3A2C43-3B96-FD07-BBA6-B650EE27B951}"/>
          </ac:picMkLst>
        </pc:picChg>
        <pc:picChg chg="mod">
          <ac:chgData name="LARA MORENO TURIEGANO" userId="1e0f099c-7fbf-45db-ba5d-75bcdb846938" providerId="ADAL" clId="{EC485239-5C55-4418-A62C-BB51649DA255}" dt="2024-01-10T08:37:01.618" v="68" actId="1037"/>
          <ac:picMkLst>
            <pc:docMk/>
            <pc:sldMk cId="2309527275" sldId="280"/>
            <ac:picMk id="27" creationId="{652639DF-0AC9-E453-CA4F-755E91B961B3}"/>
          </ac:picMkLst>
        </pc:picChg>
        <pc:picChg chg="mod">
          <ac:chgData name="LARA MORENO TURIEGANO" userId="1e0f099c-7fbf-45db-ba5d-75bcdb846938" providerId="ADAL" clId="{EC485239-5C55-4418-A62C-BB51649DA255}" dt="2024-01-10T08:36:50.144" v="57" actId="1037"/>
          <ac:picMkLst>
            <pc:docMk/>
            <pc:sldMk cId="2309527275" sldId="280"/>
            <ac:picMk id="28" creationId="{10C29660-369E-A4D4-D67F-011412F0D470}"/>
          </ac:picMkLst>
        </pc:picChg>
        <pc:cxnChg chg="add mod">
          <ac:chgData name="LARA MORENO TURIEGANO" userId="1e0f099c-7fbf-45db-ba5d-75bcdb846938" providerId="ADAL" clId="{EC485239-5C55-4418-A62C-BB51649DA255}" dt="2024-01-10T08:36:58.479" v="59" actId="571"/>
          <ac:cxnSpMkLst>
            <pc:docMk/>
            <pc:sldMk cId="2309527275" sldId="280"/>
            <ac:cxnSpMk id="4" creationId="{4CE9C395-1613-6960-3EB8-4ED3F24828FA}"/>
          </ac:cxnSpMkLst>
        </pc:cxnChg>
        <pc:cxnChg chg="mod">
          <ac:chgData name="LARA MORENO TURIEGANO" userId="1e0f099c-7fbf-45db-ba5d-75bcdb846938" providerId="ADAL" clId="{EC485239-5C55-4418-A62C-BB51649DA255}" dt="2024-01-10T08:36:50.144" v="57" actId="1037"/>
          <ac:cxnSpMkLst>
            <pc:docMk/>
            <pc:sldMk cId="2309527275" sldId="280"/>
            <ac:cxnSpMk id="31" creationId="{A6B321F3-70A3-76DB-1F45-50868D3284B0}"/>
          </ac:cxnSpMkLst>
        </pc:cxnChg>
        <pc:cxnChg chg="mod">
          <ac:chgData name="LARA MORENO TURIEGANO" userId="1e0f099c-7fbf-45db-ba5d-75bcdb846938" providerId="ADAL" clId="{EC485239-5C55-4418-A62C-BB51649DA255}" dt="2024-01-10T08:36:50.144" v="57" actId="1037"/>
          <ac:cxnSpMkLst>
            <pc:docMk/>
            <pc:sldMk cId="2309527275" sldId="280"/>
            <ac:cxnSpMk id="34" creationId="{EAC3B57E-3DA5-80C6-4663-9CEC7BEF001C}"/>
          </ac:cxnSpMkLst>
        </pc:cxnChg>
        <pc:cxnChg chg="mod">
          <ac:chgData name="LARA MORENO TURIEGANO" userId="1e0f099c-7fbf-45db-ba5d-75bcdb846938" providerId="ADAL" clId="{EC485239-5C55-4418-A62C-BB51649DA255}" dt="2024-01-10T08:36:50.144" v="57" actId="1037"/>
          <ac:cxnSpMkLst>
            <pc:docMk/>
            <pc:sldMk cId="2309527275" sldId="280"/>
            <ac:cxnSpMk id="35" creationId="{C12423BC-EB89-3BAF-F843-2ACD17802ACF}"/>
          </ac:cxnSpMkLst>
        </pc:cxnChg>
        <pc:cxnChg chg="mod">
          <ac:chgData name="LARA MORENO TURIEGANO" userId="1e0f099c-7fbf-45db-ba5d-75bcdb846938" providerId="ADAL" clId="{EC485239-5C55-4418-A62C-BB51649DA255}" dt="2024-01-10T08:37:01.618" v="68" actId="1037"/>
          <ac:cxnSpMkLst>
            <pc:docMk/>
            <pc:sldMk cId="2309527275" sldId="280"/>
            <ac:cxnSpMk id="50" creationId="{D323481A-1DB4-1BE7-DC23-BF711A1C23BA}"/>
          </ac:cxnSpMkLst>
        </pc:cxnChg>
        <pc:cxnChg chg="mod">
          <ac:chgData name="LARA MORENO TURIEGANO" userId="1e0f099c-7fbf-45db-ba5d-75bcdb846938" providerId="ADAL" clId="{EC485239-5C55-4418-A62C-BB51649DA255}" dt="2024-01-10T08:36:50.144" v="57" actId="1037"/>
          <ac:cxnSpMkLst>
            <pc:docMk/>
            <pc:sldMk cId="2309527275" sldId="280"/>
            <ac:cxnSpMk id="52" creationId="{0A2F379D-8556-1067-400C-57B42A02E9D2}"/>
          </ac:cxnSpMkLst>
        </pc:cxnChg>
      </pc:sldChg>
      <pc:sldChg chg="del">
        <pc:chgData name="LARA MORENO TURIEGANO" userId="1e0f099c-7fbf-45db-ba5d-75bcdb846938" providerId="ADAL" clId="{EC485239-5C55-4418-A62C-BB51649DA255}" dt="2024-01-10T08:36:01.768" v="0" actId="47"/>
        <pc:sldMkLst>
          <pc:docMk/>
          <pc:sldMk cId="1385398047" sldId="281"/>
        </pc:sldMkLst>
      </pc:sldChg>
      <pc:sldChg chg="modSp mod">
        <pc:chgData name="LARA MORENO TURIEGANO" userId="1e0f099c-7fbf-45db-ba5d-75bcdb846938" providerId="ADAL" clId="{EC485239-5C55-4418-A62C-BB51649DA255}" dt="2024-01-10T08:47:48.304" v="79" actId="1076"/>
        <pc:sldMkLst>
          <pc:docMk/>
          <pc:sldMk cId="1216555870" sldId="283"/>
        </pc:sldMkLst>
        <pc:graphicFrameChg chg="mod">
          <ac:chgData name="LARA MORENO TURIEGANO" userId="1e0f099c-7fbf-45db-ba5d-75bcdb846938" providerId="ADAL" clId="{EC485239-5C55-4418-A62C-BB51649DA255}" dt="2024-01-10T08:47:48.304" v="79" actId="1076"/>
          <ac:graphicFrameMkLst>
            <pc:docMk/>
            <pc:sldMk cId="1216555870" sldId="283"/>
            <ac:graphicFrameMk id="2" creationId="{20CE500D-6A5E-4F12-B983-B6E6D29D4FFC}"/>
          </ac:graphicFrameMkLst>
        </pc:graphicFrameChg>
      </pc:sldChg>
      <pc:sldChg chg="del">
        <pc:chgData name="LARA MORENO TURIEGANO" userId="1e0f099c-7fbf-45db-ba5d-75bcdb846938" providerId="ADAL" clId="{EC485239-5C55-4418-A62C-BB51649DA255}" dt="2024-01-10T08:36:09.583" v="5" actId="47"/>
        <pc:sldMkLst>
          <pc:docMk/>
          <pc:sldMk cId="1616399081" sldId="285"/>
        </pc:sldMkLst>
      </pc:sldChg>
      <pc:sldChg chg="del">
        <pc:chgData name="LARA MORENO TURIEGANO" userId="1e0f099c-7fbf-45db-ba5d-75bcdb846938" providerId="ADAL" clId="{EC485239-5C55-4418-A62C-BB51649DA255}" dt="2024-01-10T08:36:12.745" v="6" actId="47"/>
        <pc:sldMkLst>
          <pc:docMk/>
          <pc:sldMk cId="2209341134" sldId="287"/>
        </pc:sldMkLst>
      </pc:sldChg>
      <pc:sldChg chg="del">
        <pc:chgData name="LARA MORENO TURIEGANO" userId="1e0f099c-7fbf-45db-ba5d-75bcdb846938" providerId="ADAL" clId="{EC485239-5C55-4418-A62C-BB51649DA255}" dt="2024-01-10T08:37:10.682" v="69" actId="47"/>
        <pc:sldMkLst>
          <pc:docMk/>
          <pc:sldMk cId="940708721" sldId="288"/>
        </pc:sldMkLst>
      </pc:sldChg>
      <pc:sldMasterChg chg="delSldLayout">
        <pc:chgData name="LARA MORENO TURIEGANO" userId="1e0f099c-7fbf-45db-ba5d-75bcdb846938" providerId="ADAL" clId="{EC485239-5C55-4418-A62C-BB51649DA255}" dt="2024-01-10T08:36:02.807" v="1" actId="47"/>
        <pc:sldMasterMkLst>
          <pc:docMk/>
          <pc:sldMasterMk cId="0" sldId="2147483648"/>
        </pc:sldMasterMkLst>
        <pc:sldLayoutChg chg="del">
          <pc:chgData name="LARA MORENO TURIEGANO" userId="1e0f099c-7fbf-45db-ba5d-75bcdb846938" providerId="ADAL" clId="{EC485239-5C55-4418-A62C-BB51649DA255}" dt="2024-01-10T08:36:02.807" v="1" actId="47"/>
          <pc:sldLayoutMkLst>
            <pc:docMk/>
            <pc:sldMasterMk cId="0" sldId="2147483648"/>
            <pc:sldLayoutMk cId="0" sldId="2147483649"/>
          </pc:sldLayoutMkLst>
        </pc:sldLayoutChg>
      </pc:sldMasterChg>
    </pc:docChg>
  </pc:docChgLst>
  <pc:docChgLst>
    <pc:chgData name="LARA MORENO TURIEGANO" userId="1e0f099c-7fbf-45db-ba5d-75bcdb846938" providerId="ADAL" clId="{7E6D7540-B830-4FD9-B56F-D510AB740A53}"/>
    <pc:docChg chg="undo custSel addSld delSld modSld sldOrd">
      <pc:chgData name="LARA MORENO TURIEGANO" userId="1e0f099c-7fbf-45db-ba5d-75bcdb846938" providerId="ADAL" clId="{7E6D7540-B830-4FD9-B56F-D510AB740A53}" dt="2023-03-14T12:28:46.307" v="1600" actId="1076"/>
      <pc:docMkLst>
        <pc:docMk/>
      </pc:docMkLst>
      <pc:sldChg chg="addSp modSp mod">
        <pc:chgData name="LARA MORENO TURIEGANO" userId="1e0f099c-7fbf-45db-ba5d-75bcdb846938" providerId="ADAL" clId="{7E6D7540-B830-4FD9-B56F-D510AB740A53}" dt="2023-03-06T12:12:36.931" v="817"/>
        <pc:sldMkLst>
          <pc:docMk/>
          <pc:sldMk cId="0" sldId="258"/>
        </pc:sldMkLst>
        <pc:spChg chg="add mod">
          <ac:chgData name="LARA MORENO TURIEGANO" userId="1e0f099c-7fbf-45db-ba5d-75bcdb846938" providerId="ADAL" clId="{7E6D7540-B830-4FD9-B56F-D510AB740A53}" dt="2023-03-06T11:16:34.149" v="778" actId="1076"/>
          <ac:spMkLst>
            <pc:docMk/>
            <pc:sldMk cId="0" sldId="258"/>
            <ac:spMk id="2" creationId="{65ED3B06-12B9-B84F-7DF4-61FDEC20D544}"/>
          </ac:spMkLst>
        </pc:spChg>
        <pc:spChg chg="mod">
          <ac:chgData name="LARA MORENO TURIEGANO" userId="1e0f099c-7fbf-45db-ba5d-75bcdb846938" providerId="ADAL" clId="{7E6D7540-B830-4FD9-B56F-D510AB740A53}" dt="2023-03-06T11:16:22.139" v="773" actId="1076"/>
          <ac:spMkLst>
            <pc:docMk/>
            <pc:sldMk cId="0" sldId="258"/>
            <ac:spMk id="22" creationId="{976AB251-1712-1824-8EE3-ED94C3554BDF}"/>
          </ac:spMkLst>
        </pc:spChg>
        <pc:spChg chg="mod">
          <ac:chgData name="LARA MORENO TURIEGANO" userId="1e0f099c-7fbf-45db-ba5d-75bcdb846938" providerId="ADAL" clId="{7E6D7540-B830-4FD9-B56F-D510AB740A53}" dt="2023-02-21T16:17:17.012" v="1" actId="20577"/>
          <ac:spMkLst>
            <pc:docMk/>
            <pc:sldMk cId="0" sldId="258"/>
            <ac:spMk id="24" creationId="{F1D1B240-025B-F398-B3B0-DE8617D76BDF}"/>
          </ac:spMkLst>
        </pc:spChg>
        <pc:graphicFrameChg chg="mod">
          <ac:chgData name="LARA MORENO TURIEGANO" userId="1e0f099c-7fbf-45db-ba5d-75bcdb846938" providerId="ADAL" clId="{7E6D7540-B830-4FD9-B56F-D510AB740A53}" dt="2023-03-06T12:12:36.931" v="817"/>
          <ac:graphicFrameMkLst>
            <pc:docMk/>
            <pc:sldMk cId="0" sldId="258"/>
            <ac:graphicFrameMk id="14" creationId="{42F31153-3150-6FE9-40B5-5F773F8F5C19}"/>
          </ac:graphicFrameMkLst>
        </pc:graphicFrameChg>
        <pc:graphicFrameChg chg="mod">
          <ac:chgData name="LARA MORENO TURIEGANO" userId="1e0f099c-7fbf-45db-ba5d-75bcdb846938" providerId="ADAL" clId="{7E6D7540-B830-4FD9-B56F-D510AB740A53}" dt="2023-03-06T11:16:18.672" v="772"/>
          <ac:graphicFrameMkLst>
            <pc:docMk/>
            <pc:sldMk cId="0" sldId="258"/>
            <ac:graphicFrameMk id="101" creationId="{00000000-0000-0000-0000-000000000000}"/>
          </ac:graphicFrameMkLst>
        </pc:graphicFrameChg>
        <pc:cxnChg chg="add mod">
          <ac:chgData name="LARA MORENO TURIEGANO" userId="1e0f099c-7fbf-45db-ba5d-75bcdb846938" providerId="ADAL" clId="{7E6D7540-B830-4FD9-B56F-D510AB740A53}" dt="2023-03-06T11:17:03.382" v="811" actId="552"/>
          <ac:cxnSpMkLst>
            <pc:docMk/>
            <pc:sldMk cId="0" sldId="258"/>
            <ac:cxnSpMk id="4" creationId="{042ABCF0-D419-07B9-807F-F4BE0A36E64D}"/>
          </ac:cxnSpMkLst>
        </pc:cxnChg>
        <pc:cxnChg chg="add mod">
          <ac:chgData name="LARA MORENO TURIEGANO" userId="1e0f099c-7fbf-45db-ba5d-75bcdb846938" providerId="ADAL" clId="{7E6D7540-B830-4FD9-B56F-D510AB740A53}" dt="2023-03-06T11:17:03.382" v="811" actId="552"/>
          <ac:cxnSpMkLst>
            <pc:docMk/>
            <pc:sldMk cId="0" sldId="258"/>
            <ac:cxnSpMk id="5" creationId="{FD9BC4A9-3048-3478-B7AD-76C311632A01}"/>
          </ac:cxnSpMkLst>
        </pc:cxnChg>
      </pc:sldChg>
      <pc:sldChg chg="addSp modSp mod ord">
        <pc:chgData name="LARA MORENO TURIEGANO" userId="1e0f099c-7fbf-45db-ba5d-75bcdb846938" providerId="ADAL" clId="{7E6D7540-B830-4FD9-B56F-D510AB740A53}" dt="2023-03-06T15:48:01.157" v="1195"/>
        <pc:sldMkLst>
          <pc:docMk/>
          <pc:sldMk cId="0" sldId="259"/>
        </pc:sldMkLst>
        <pc:spChg chg="add mod">
          <ac:chgData name="LARA MORENO TURIEGANO" userId="1e0f099c-7fbf-45db-ba5d-75bcdb846938" providerId="ADAL" clId="{7E6D7540-B830-4FD9-B56F-D510AB740A53}" dt="2023-03-06T13:38:45.870" v="883" actId="1038"/>
          <ac:spMkLst>
            <pc:docMk/>
            <pc:sldMk cId="0" sldId="259"/>
            <ac:spMk id="3" creationId="{8553F0EE-D36E-8954-46F0-F5F654537C55}"/>
          </ac:spMkLst>
        </pc:spChg>
        <pc:spChg chg="mod">
          <ac:chgData name="LARA MORENO TURIEGANO" userId="1e0f099c-7fbf-45db-ba5d-75bcdb846938" providerId="ADAL" clId="{7E6D7540-B830-4FD9-B56F-D510AB740A53}" dt="2023-03-06T13:38:15.392" v="870" actId="1037"/>
          <ac:spMkLst>
            <pc:docMk/>
            <pc:sldMk cId="0" sldId="259"/>
            <ac:spMk id="34" creationId="{3CF113CD-44E1-5446-E0EF-DB92F91FEEAC}"/>
          </ac:spMkLst>
        </pc:spChg>
        <pc:spChg chg="mod">
          <ac:chgData name="LARA MORENO TURIEGANO" userId="1e0f099c-7fbf-45db-ba5d-75bcdb846938" providerId="ADAL" clId="{7E6D7540-B830-4FD9-B56F-D510AB740A53}" dt="2023-03-06T13:38:15.392" v="870" actId="1037"/>
          <ac:spMkLst>
            <pc:docMk/>
            <pc:sldMk cId="0" sldId="259"/>
            <ac:spMk id="136" creationId="{00000000-0000-0000-0000-000000000000}"/>
          </ac:spMkLst>
        </pc:spChg>
        <pc:spChg chg="mod">
          <ac:chgData name="LARA MORENO TURIEGANO" userId="1e0f099c-7fbf-45db-ba5d-75bcdb846938" providerId="ADAL" clId="{7E6D7540-B830-4FD9-B56F-D510AB740A53}" dt="2023-03-06T13:38:43.580" v="881" actId="1076"/>
          <ac:spMkLst>
            <pc:docMk/>
            <pc:sldMk cId="0" sldId="259"/>
            <ac:spMk id="140" creationId="{00000000-0000-0000-0000-000000000000}"/>
          </ac:spMkLst>
        </pc:spChg>
        <pc:graphicFrameChg chg="add mod ord">
          <ac:chgData name="LARA MORENO TURIEGANO" userId="1e0f099c-7fbf-45db-ba5d-75bcdb846938" providerId="ADAL" clId="{7E6D7540-B830-4FD9-B56F-D510AB740A53}" dt="2023-03-06T15:48:01.157" v="1195"/>
          <ac:graphicFrameMkLst>
            <pc:docMk/>
            <pc:sldMk cId="0" sldId="259"/>
            <ac:graphicFrameMk id="2" creationId="{BEF06E3A-055B-C9FB-B512-B90F3B4CE317}"/>
          </ac:graphicFrameMkLst>
        </pc:graphicFrameChg>
        <pc:graphicFrameChg chg="mod">
          <ac:chgData name="LARA MORENO TURIEGANO" userId="1e0f099c-7fbf-45db-ba5d-75bcdb846938" providerId="ADAL" clId="{7E6D7540-B830-4FD9-B56F-D510AB740A53}" dt="2023-03-06T13:37:23.761" v="834" actId="1076"/>
          <ac:graphicFrameMkLst>
            <pc:docMk/>
            <pc:sldMk cId="0" sldId="259"/>
            <ac:graphicFrameMk id="116" creationId="{00000000-0000-0000-0000-000000000000}"/>
          </ac:graphicFrameMkLst>
        </pc:graphicFrameChg>
        <pc:graphicFrameChg chg="mod ord">
          <ac:chgData name="LARA MORENO TURIEGANO" userId="1e0f099c-7fbf-45db-ba5d-75bcdb846938" providerId="ADAL" clId="{7E6D7540-B830-4FD9-B56F-D510AB740A53}" dt="2023-03-06T14:25:42.268" v="1031"/>
          <ac:graphicFrameMkLst>
            <pc:docMk/>
            <pc:sldMk cId="0" sldId="259"/>
            <ac:graphicFrameMk id="117" creationId="{00000000-0000-0000-0000-000000000000}"/>
          </ac:graphicFrameMkLst>
        </pc:graphicFrameChg>
        <pc:cxnChg chg="add mod">
          <ac:chgData name="LARA MORENO TURIEGANO" userId="1e0f099c-7fbf-45db-ba5d-75bcdb846938" providerId="ADAL" clId="{7E6D7540-B830-4FD9-B56F-D510AB740A53}" dt="2023-03-06T13:38:33.580" v="874" actId="1076"/>
          <ac:cxnSpMkLst>
            <pc:docMk/>
            <pc:sldMk cId="0" sldId="259"/>
            <ac:cxnSpMk id="4" creationId="{1D94AEA5-AC18-85A3-A2C3-3E7CF1B9BB0C}"/>
          </ac:cxnSpMkLst>
        </pc:cxnChg>
        <pc:cxnChg chg="add mod">
          <ac:chgData name="LARA MORENO TURIEGANO" userId="1e0f099c-7fbf-45db-ba5d-75bcdb846938" providerId="ADAL" clId="{7E6D7540-B830-4FD9-B56F-D510AB740A53}" dt="2023-03-06T13:38:38.134" v="879" actId="1036"/>
          <ac:cxnSpMkLst>
            <pc:docMk/>
            <pc:sldMk cId="0" sldId="259"/>
            <ac:cxnSpMk id="5" creationId="{8CA7B4B5-BAC3-62CA-860E-21DF6E759277}"/>
          </ac:cxnSpMkLst>
        </pc:cxnChg>
      </pc:sldChg>
      <pc:sldChg chg="addSp delSp modSp mod">
        <pc:chgData name="LARA MORENO TURIEGANO" userId="1e0f099c-7fbf-45db-ba5d-75bcdb846938" providerId="ADAL" clId="{7E6D7540-B830-4FD9-B56F-D510AB740A53}" dt="2023-03-08T17:40:09.253" v="1427"/>
        <pc:sldMkLst>
          <pc:docMk/>
          <pc:sldMk cId="0" sldId="260"/>
        </pc:sldMkLst>
        <pc:graphicFrameChg chg="mod modGraphic">
          <ac:chgData name="LARA MORENO TURIEGANO" userId="1e0f099c-7fbf-45db-ba5d-75bcdb846938" providerId="ADAL" clId="{7E6D7540-B830-4FD9-B56F-D510AB740A53}" dt="2023-03-08T17:40:09.253" v="1427"/>
          <ac:graphicFrameMkLst>
            <pc:docMk/>
            <pc:sldMk cId="0" sldId="260"/>
            <ac:graphicFrameMk id="145" creationId="{00000000-0000-0000-0000-000000000000}"/>
          </ac:graphicFrameMkLst>
        </pc:graphicFrameChg>
        <pc:picChg chg="add del mod">
          <ac:chgData name="LARA MORENO TURIEGANO" userId="1e0f099c-7fbf-45db-ba5d-75bcdb846938" providerId="ADAL" clId="{7E6D7540-B830-4FD9-B56F-D510AB740A53}" dt="2023-03-06T14:27:00.598" v="1079" actId="478"/>
          <ac:picMkLst>
            <pc:docMk/>
            <pc:sldMk cId="0" sldId="260"/>
            <ac:picMk id="2" creationId="{572C4D16-2A95-F88B-4430-558812DD3735}"/>
          </ac:picMkLst>
        </pc:picChg>
      </pc:sldChg>
      <pc:sldChg chg="modSp mod">
        <pc:chgData name="LARA MORENO TURIEGANO" userId="1e0f099c-7fbf-45db-ba5d-75bcdb846938" providerId="ADAL" clId="{7E6D7540-B830-4FD9-B56F-D510AB740A53}" dt="2023-02-21T16:21:10.874" v="20" actId="20577"/>
        <pc:sldMkLst>
          <pc:docMk/>
          <pc:sldMk cId="3024695750" sldId="262"/>
        </pc:sldMkLst>
        <pc:spChg chg="mod">
          <ac:chgData name="LARA MORENO TURIEGANO" userId="1e0f099c-7fbf-45db-ba5d-75bcdb846938" providerId="ADAL" clId="{7E6D7540-B830-4FD9-B56F-D510AB740A53}" dt="2023-02-21T16:21:10.874" v="20" actId="20577"/>
          <ac:spMkLst>
            <pc:docMk/>
            <pc:sldMk cId="3024695750" sldId="262"/>
            <ac:spMk id="182" creationId="{00000000-0000-0000-0000-000000000000}"/>
          </ac:spMkLst>
        </pc:spChg>
      </pc:sldChg>
      <pc:sldChg chg="addSp modSp mod">
        <pc:chgData name="LARA MORENO TURIEGANO" userId="1e0f099c-7fbf-45db-ba5d-75bcdb846938" providerId="ADAL" clId="{7E6D7540-B830-4FD9-B56F-D510AB740A53}" dt="2023-03-06T15:20:07.834" v="1167" actId="1037"/>
        <pc:sldMkLst>
          <pc:docMk/>
          <pc:sldMk cId="1064181479" sldId="263"/>
        </pc:sldMkLst>
        <pc:spChg chg="add mod">
          <ac:chgData name="LARA MORENO TURIEGANO" userId="1e0f099c-7fbf-45db-ba5d-75bcdb846938" providerId="ADAL" clId="{7E6D7540-B830-4FD9-B56F-D510AB740A53}" dt="2023-03-06T15:20:02.662" v="1163" actId="1036"/>
          <ac:spMkLst>
            <pc:docMk/>
            <pc:sldMk cId="1064181479" sldId="263"/>
            <ac:spMk id="2" creationId="{4E9B3B32-B492-93DB-2ACE-D1D2F0F3BCDC}"/>
          </ac:spMkLst>
        </pc:spChg>
        <pc:spChg chg="add mod">
          <ac:chgData name="LARA MORENO TURIEGANO" userId="1e0f099c-7fbf-45db-ba5d-75bcdb846938" providerId="ADAL" clId="{7E6D7540-B830-4FD9-B56F-D510AB740A53}" dt="2023-03-06T15:20:02.662" v="1163" actId="1036"/>
          <ac:spMkLst>
            <pc:docMk/>
            <pc:sldMk cId="1064181479" sldId="263"/>
            <ac:spMk id="4" creationId="{FA421F06-0388-F2A3-1658-6B72C3BC8D3C}"/>
          </ac:spMkLst>
        </pc:spChg>
        <pc:spChg chg="mod">
          <ac:chgData name="LARA MORENO TURIEGANO" userId="1e0f099c-7fbf-45db-ba5d-75bcdb846938" providerId="ADAL" clId="{7E6D7540-B830-4FD9-B56F-D510AB740A53}" dt="2023-03-06T15:20:07.834" v="1167" actId="1037"/>
          <ac:spMkLst>
            <pc:docMk/>
            <pc:sldMk cId="1064181479" sldId="263"/>
            <ac:spMk id="11" creationId="{D376D72F-B42A-2D08-C8C7-797299C95BEA}"/>
          </ac:spMkLst>
        </pc:spChg>
        <pc:spChg chg="mod">
          <ac:chgData name="LARA MORENO TURIEGANO" userId="1e0f099c-7fbf-45db-ba5d-75bcdb846938" providerId="ADAL" clId="{7E6D7540-B830-4FD9-B56F-D510AB740A53}" dt="2023-03-06T15:20:07.834" v="1167" actId="1037"/>
          <ac:spMkLst>
            <pc:docMk/>
            <pc:sldMk cId="1064181479" sldId="263"/>
            <ac:spMk id="12" creationId="{A5F6740A-BC5D-3497-4D7D-3DFFC16F90D0}"/>
          </ac:spMkLst>
        </pc:spChg>
        <pc:spChg chg="mod">
          <ac:chgData name="LARA MORENO TURIEGANO" userId="1e0f099c-7fbf-45db-ba5d-75bcdb846938" providerId="ADAL" clId="{7E6D7540-B830-4FD9-B56F-D510AB740A53}" dt="2023-03-06T14:27:23.613" v="1087" actId="20577"/>
          <ac:spMkLst>
            <pc:docMk/>
            <pc:sldMk cId="1064181479" sldId="263"/>
            <ac:spMk id="189" creationId="{00000000-0000-0000-0000-000000000000}"/>
          </ac:spMkLst>
        </pc:spChg>
        <pc:graphicFrameChg chg="mod">
          <ac:chgData name="LARA MORENO TURIEGANO" userId="1e0f099c-7fbf-45db-ba5d-75bcdb846938" providerId="ADAL" clId="{7E6D7540-B830-4FD9-B56F-D510AB740A53}" dt="2023-03-06T15:20:02.662" v="1163" actId="1036"/>
          <ac:graphicFrameMkLst>
            <pc:docMk/>
            <pc:sldMk cId="1064181479" sldId="263"/>
            <ac:graphicFrameMk id="9" creationId="{E50C9870-4000-F1A7-4DFA-CD3F3779CC20}"/>
          </ac:graphicFrameMkLst>
        </pc:graphicFrameChg>
        <pc:graphicFrameChg chg="mod">
          <ac:chgData name="LARA MORENO TURIEGANO" userId="1e0f099c-7fbf-45db-ba5d-75bcdb846938" providerId="ADAL" clId="{7E6D7540-B830-4FD9-B56F-D510AB740A53}" dt="2023-03-06T15:20:02.662" v="1163" actId="1036"/>
          <ac:graphicFrameMkLst>
            <pc:docMk/>
            <pc:sldMk cId="1064181479" sldId="263"/>
            <ac:graphicFrameMk id="10" creationId="{93559C49-AC12-785A-26FF-1B3A7ADCC6B1}"/>
          </ac:graphicFrameMkLst>
        </pc:graphicFrameChg>
      </pc:sldChg>
      <pc:sldChg chg="delSp modSp mod">
        <pc:chgData name="LARA MORENO TURIEGANO" userId="1e0f099c-7fbf-45db-ba5d-75bcdb846938" providerId="ADAL" clId="{7E6D7540-B830-4FD9-B56F-D510AB740A53}" dt="2023-03-06T15:29:38.652" v="1194" actId="1076"/>
        <pc:sldMkLst>
          <pc:docMk/>
          <pc:sldMk cId="0" sldId="264"/>
        </pc:sldMkLst>
        <pc:spChg chg="mod">
          <ac:chgData name="LARA MORENO TURIEGANO" userId="1e0f099c-7fbf-45db-ba5d-75bcdb846938" providerId="ADAL" clId="{7E6D7540-B830-4FD9-B56F-D510AB740A53}" dt="2023-03-06T15:29:30.452" v="1191" actId="1076"/>
          <ac:spMkLst>
            <pc:docMk/>
            <pc:sldMk cId="0" sldId="264"/>
            <ac:spMk id="2" creationId="{00000000-0000-0000-0000-000000000000}"/>
          </ac:spMkLst>
        </pc:spChg>
        <pc:spChg chg="del">
          <ac:chgData name="LARA MORENO TURIEGANO" userId="1e0f099c-7fbf-45db-ba5d-75bcdb846938" providerId="ADAL" clId="{7E6D7540-B830-4FD9-B56F-D510AB740A53}" dt="2023-03-06T15:28:54.659" v="1170" actId="478"/>
          <ac:spMkLst>
            <pc:docMk/>
            <pc:sldMk cId="0" sldId="264"/>
            <ac:spMk id="7" creationId="{00000000-0000-0000-0000-000000000000}"/>
          </ac:spMkLst>
        </pc:spChg>
        <pc:spChg chg="mod">
          <ac:chgData name="LARA MORENO TURIEGANO" userId="1e0f099c-7fbf-45db-ba5d-75bcdb846938" providerId="ADAL" clId="{7E6D7540-B830-4FD9-B56F-D510AB740A53}" dt="2023-03-06T15:29:30.452" v="1191" actId="1076"/>
          <ac:spMkLst>
            <pc:docMk/>
            <pc:sldMk cId="0" sldId="264"/>
            <ac:spMk id="8" creationId="{286C4CD9-AC2B-8DEB-AF5A-BB5C34ECEE63}"/>
          </ac:spMkLst>
        </pc:spChg>
        <pc:spChg chg="mod">
          <ac:chgData name="LARA MORENO TURIEGANO" userId="1e0f099c-7fbf-45db-ba5d-75bcdb846938" providerId="ADAL" clId="{7E6D7540-B830-4FD9-B56F-D510AB740A53}" dt="2023-03-06T15:29:38.652" v="1194" actId="1076"/>
          <ac:spMkLst>
            <pc:docMk/>
            <pc:sldMk cId="0" sldId="264"/>
            <ac:spMk id="196" creationId="{00000000-0000-0000-0000-000000000000}"/>
          </ac:spMkLst>
        </pc:spChg>
        <pc:graphicFrameChg chg="del">
          <ac:chgData name="LARA MORENO TURIEGANO" userId="1e0f099c-7fbf-45db-ba5d-75bcdb846938" providerId="ADAL" clId="{7E6D7540-B830-4FD9-B56F-D510AB740A53}" dt="2023-03-06T15:28:53.231" v="1169" actId="21"/>
          <ac:graphicFrameMkLst>
            <pc:docMk/>
            <pc:sldMk cId="0" sldId="264"/>
            <ac:graphicFrameMk id="3" creationId="{70D5520D-0027-8540-2FB7-AB97081AD0C6}"/>
          </ac:graphicFrameMkLst>
        </pc:graphicFrameChg>
        <pc:graphicFrameChg chg="mod">
          <ac:chgData name="LARA MORENO TURIEGANO" userId="1e0f099c-7fbf-45db-ba5d-75bcdb846938" providerId="ADAL" clId="{7E6D7540-B830-4FD9-B56F-D510AB740A53}" dt="2023-03-06T15:29:30.452" v="1191" actId="1076"/>
          <ac:graphicFrameMkLst>
            <pc:docMk/>
            <pc:sldMk cId="0" sldId="264"/>
            <ac:graphicFrameMk id="9" creationId="{1E4A62A6-E9B8-FA97-E991-D93B1970BC7B}"/>
          </ac:graphicFrameMkLst>
        </pc:graphicFrameChg>
        <pc:graphicFrameChg chg="mod">
          <ac:chgData name="LARA MORENO TURIEGANO" userId="1e0f099c-7fbf-45db-ba5d-75bcdb846938" providerId="ADAL" clId="{7E6D7540-B830-4FD9-B56F-D510AB740A53}" dt="2023-03-06T15:29:30.452" v="1191" actId="1076"/>
          <ac:graphicFrameMkLst>
            <pc:docMk/>
            <pc:sldMk cId="0" sldId="264"/>
            <ac:graphicFrameMk id="10" creationId="{2612428B-5987-9D69-4511-2EE2A6A7BCBA}"/>
          </ac:graphicFrameMkLst>
        </pc:graphicFrameChg>
      </pc:sldChg>
      <pc:sldChg chg="modSp mod">
        <pc:chgData name="LARA MORENO TURIEGANO" userId="1e0f099c-7fbf-45db-ba5d-75bcdb846938" providerId="ADAL" clId="{7E6D7540-B830-4FD9-B56F-D510AB740A53}" dt="2023-03-06T14:27:31.817" v="1092" actId="20577"/>
        <pc:sldMkLst>
          <pc:docMk/>
          <pc:sldMk cId="0" sldId="266"/>
        </pc:sldMkLst>
        <pc:spChg chg="mod">
          <ac:chgData name="LARA MORENO TURIEGANO" userId="1e0f099c-7fbf-45db-ba5d-75bcdb846938" providerId="ADAL" clId="{7E6D7540-B830-4FD9-B56F-D510AB740A53}" dt="2023-03-06T14:27:31.817" v="1092" actId="20577"/>
          <ac:spMkLst>
            <pc:docMk/>
            <pc:sldMk cId="0" sldId="266"/>
            <ac:spMk id="220" creationId="{00000000-0000-0000-0000-000000000000}"/>
          </ac:spMkLst>
        </pc:spChg>
        <pc:graphicFrameChg chg="mod">
          <ac:chgData name="LARA MORENO TURIEGANO" userId="1e0f099c-7fbf-45db-ba5d-75bcdb846938" providerId="ADAL" clId="{7E6D7540-B830-4FD9-B56F-D510AB740A53}" dt="2023-02-22T15:53:42.794" v="476"/>
          <ac:graphicFrameMkLst>
            <pc:docMk/>
            <pc:sldMk cId="0" sldId="266"/>
            <ac:graphicFrameMk id="207" creationId="{00000000-0000-0000-0000-000000000000}"/>
          </ac:graphicFrameMkLst>
        </pc:graphicFrameChg>
      </pc:sldChg>
      <pc:sldChg chg="addSp delSp modSp del mod">
        <pc:chgData name="LARA MORENO TURIEGANO" userId="1e0f099c-7fbf-45db-ba5d-75bcdb846938" providerId="ADAL" clId="{7E6D7540-B830-4FD9-B56F-D510AB740A53}" dt="2023-03-14T12:16:12.333" v="1517" actId="47"/>
        <pc:sldMkLst>
          <pc:docMk/>
          <pc:sldMk cId="0" sldId="268"/>
        </pc:sldMkLst>
        <pc:spChg chg="mod">
          <ac:chgData name="LARA MORENO TURIEGANO" userId="1e0f099c-7fbf-45db-ba5d-75bcdb846938" providerId="ADAL" clId="{7E6D7540-B830-4FD9-B56F-D510AB740A53}" dt="2023-03-06T14:27:41.778" v="1098" actId="20577"/>
          <ac:spMkLst>
            <pc:docMk/>
            <pc:sldMk cId="0" sldId="268"/>
            <ac:spMk id="250" creationId="{00000000-0000-0000-0000-000000000000}"/>
          </ac:spMkLst>
        </pc:spChg>
        <pc:graphicFrameChg chg="add del mod modGraphic">
          <ac:chgData name="LARA MORENO TURIEGANO" userId="1e0f099c-7fbf-45db-ba5d-75bcdb846938" providerId="ADAL" clId="{7E6D7540-B830-4FD9-B56F-D510AB740A53}" dt="2023-02-22T11:50:30.810" v="374" actId="478"/>
          <ac:graphicFrameMkLst>
            <pc:docMk/>
            <pc:sldMk cId="0" sldId="268"/>
            <ac:graphicFrameMk id="2" creationId="{78DADEE4-837E-D7D6-EFEC-C09EFEED949C}"/>
          </ac:graphicFrameMkLst>
        </pc:graphicFrameChg>
        <pc:graphicFrameChg chg="add del mod modGraphic">
          <ac:chgData name="LARA MORENO TURIEGANO" userId="1e0f099c-7fbf-45db-ba5d-75bcdb846938" providerId="ADAL" clId="{7E6D7540-B830-4FD9-B56F-D510AB740A53}" dt="2023-02-22T12:40:15.969" v="455" actId="478"/>
          <ac:graphicFrameMkLst>
            <pc:docMk/>
            <pc:sldMk cId="0" sldId="268"/>
            <ac:graphicFrameMk id="3" creationId="{0E4BC266-DF6F-1608-1CE6-0DDF4D68CA2C}"/>
          </ac:graphicFrameMkLst>
        </pc:graphicFrameChg>
        <pc:graphicFrameChg chg="mod modGraphic">
          <ac:chgData name="LARA MORENO TURIEGANO" userId="1e0f099c-7fbf-45db-ba5d-75bcdb846938" providerId="ADAL" clId="{7E6D7540-B830-4FD9-B56F-D510AB740A53}" dt="2023-03-06T15:59:58.874" v="1196" actId="14734"/>
          <ac:graphicFrameMkLst>
            <pc:docMk/>
            <pc:sldMk cId="0" sldId="268"/>
            <ac:graphicFrameMk id="249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7E6D7540-B830-4FD9-B56F-D510AB740A53}" dt="2023-03-06T17:39:58.388" v="1387" actId="20577"/>
        <pc:sldMkLst>
          <pc:docMk/>
          <pc:sldMk cId="0" sldId="270"/>
        </pc:sldMkLst>
        <pc:spChg chg="mod">
          <ac:chgData name="LARA MORENO TURIEGANO" userId="1e0f099c-7fbf-45db-ba5d-75bcdb846938" providerId="ADAL" clId="{7E6D7540-B830-4FD9-B56F-D510AB740A53}" dt="2023-03-06T17:39:58.388" v="1387" actId="20577"/>
          <ac:spMkLst>
            <pc:docMk/>
            <pc:sldMk cId="0" sldId="270"/>
            <ac:spMk id="266" creationId="{00000000-0000-0000-0000-000000000000}"/>
          </ac:spMkLst>
        </pc:spChg>
        <pc:graphicFrameChg chg="modGraphic">
          <ac:chgData name="LARA MORENO TURIEGANO" userId="1e0f099c-7fbf-45db-ba5d-75bcdb846938" providerId="ADAL" clId="{7E6D7540-B830-4FD9-B56F-D510AB740A53}" dt="2023-02-22T12:03:36.314" v="420" actId="20577"/>
          <ac:graphicFrameMkLst>
            <pc:docMk/>
            <pc:sldMk cId="0" sldId="270"/>
            <ac:graphicFrameMk id="13" creationId="{83C04A69-AE56-7CA8-023B-0E44A9664876}"/>
          </ac:graphicFrameMkLst>
        </pc:graphicFrameChg>
      </pc:sldChg>
      <pc:sldChg chg="addSp delSp modSp mod ord">
        <pc:chgData name="LARA MORENO TURIEGANO" userId="1e0f099c-7fbf-45db-ba5d-75bcdb846938" providerId="ADAL" clId="{7E6D7540-B830-4FD9-B56F-D510AB740A53}" dt="2023-02-23T09:37:27.910" v="561" actId="1037"/>
        <pc:sldMkLst>
          <pc:docMk/>
          <pc:sldMk cId="2846858745" sldId="277"/>
        </pc:sldMkLst>
        <pc:spChg chg="mod">
          <ac:chgData name="LARA MORENO TURIEGANO" userId="1e0f099c-7fbf-45db-ba5d-75bcdb846938" providerId="ADAL" clId="{7E6D7540-B830-4FD9-B56F-D510AB740A53}" dt="2023-02-21T16:40:14.497" v="107" actId="14100"/>
          <ac:spMkLst>
            <pc:docMk/>
            <pc:sldMk cId="2846858745" sldId="277"/>
            <ac:spMk id="2" creationId="{00000000-0000-0000-0000-000000000000}"/>
          </ac:spMkLst>
        </pc:spChg>
        <pc:spChg chg="add mod ord">
          <ac:chgData name="LARA MORENO TURIEGANO" userId="1e0f099c-7fbf-45db-ba5d-75bcdb846938" providerId="ADAL" clId="{7E6D7540-B830-4FD9-B56F-D510AB740A53}" dt="2023-02-21T16:40:36.548" v="133" actId="1035"/>
          <ac:spMkLst>
            <pc:docMk/>
            <pc:sldMk cId="2846858745" sldId="277"/>
            <ac:spMk id="3" creationId="{63F58715-4EA4-F158-498B-04591E64D65F}"/>
          </ac:spMkLst>
        </pc:spChg>
        <pc:spChg chg="mod">
          <ac:chgData name="LARA MORENO TURIEGANO" userId="1e0f099c-7fbf-45db-ba5d-75bcdb846938" providerId="ADAL" clId="{7E6D7540-B830-4FD9-B56F-D510AB740A53}" dt="2023-02-23T09:37:26.051" v="559" actId="1076"/>
          <ac:spMkLst>
            <pc:docMk/>
            <pc:sldMk cId="2846858745" sldId="277"/>
            <ac:spMk id="9" creationId="{00000000-0000-0000-0000-000000000000}"/>
          </ac:spMkLst>
        </pc:spChg>
        <pc:spChg chg="mod">
          <ac:chgData name="LARA MORENO TURIEGANO" userId="1e0f099c-7fbf-45db-ba5d-75bcdb846938" providerId="ADAL" clId="{7E6D7540-B830-4FD9-B56F-D510AB740A53}" dt="2023-02-21T16:37:40.338" v="32" actId="1076"/>
          <ac:spMkLst>
            <pc:docMk/>
            <pc:sldMk cId="2846858745" sldId="277"/>
            <ac:spMk id="13" creationId="{00000000-0000-0000-0000-000000000000}"/>
          </ac:spMkLst>
        </pc:spChg>
        <pc:spChg chg="add del mod">
          <ac:chgData name="LARA MORENO TURIEGANO" userId="1e0f099c-7fbf-45db-ba5d-75bcdb846938" providerId="ADAL" clId="{7E6D7540-B830-4FD9-B56F-D510AB740A53}" dt="2023-02-22T12:37:50.635" v="427" actId="478"/>
          <ac:spMkLst>
            <pc:docMk/>
            <pc:sldMk cId="2846858745" sldId="277"/>
            <ac:spMk id="20" creationId="{F8BEA7F3-5A37-E44E-0AD2-CDFDA3A951DF}"/>
          </ac:spMkLst>
        </pc:spChg>
        <pc:spChg chg="add del mod">
          <ac:chgData name="LARA MORENO TURIEGANO" userId="1e0f099c-7fbf-45db-ba5d-75bcdb846938" providerId="ADAL" clId="{7E6D7540-B830-4FD9-B56F-D510AB740A53}" dt="2023-02-22T12:37:50.635" v="427" actId="478"/>
          <ac:spMkLst>
            <pc:docMk/>
            <pc:sldMk cId="2846858745" sldId="277"/>
            <ac:spMk id="31" creationId="{F2808813-7DF1-39A5-FE39-C89EF90F2880}"/>
          </ac:spMkLst>
        </pc:spChg>
        <pc:spChg chg="add del mod">
          <ac:chgData name="LARA MORENO TURIEGANO" userId="1e0f099c-7fbf-45db-ba5d-75bcdb846938" providerId="ADAL" clId="{7E6D7540-B830-4FD9-B56F-D510AB740A53}" dt="2023-02-22T12:37:50.635" v="427" actId="478"/>
          <ac:spMkLst>
            <pc:docMk/>
            <pc:sldMk cId="2846858745" sldId="277"/>
            <ac:spMk id="37" creationId="{82C50659-5D3C-9EC8-705E-0E34A57ED839}"/>
          </ac:spMkLst>
        </pc:spChg>
        <pc:spChg chg="add del mod">
          <ac:chgData name="LARA MORENO TURIEGANO" userId="1e0f099c-7fbf-45db-ba5d-75bcdb846938" providerId="ADAL" clId="{7E6D7540-B830-4FD9-B56F-D510AB740A53}" dt="2023-02-22T12:37:50.635" v="427" actId="478"/>
          <ac:spMkLst>
            <pc:docMk/>
            <pc:sldMk cId="2846858745" sldId="277"/>
            <ac:spMk id="48" creationId="{BD81BC3A-1875-3869-9B72-65892C2A1F6D}"/>
          </ac:spMkLst>
        </pc:spChg>
        <pc:spChg chg="add del mod">
          <ac:chgData name="LARA MORENO TURIEGANO" userId="1e0f099c-7fbf-45db-ba5d-75bcdb846938" providerId="ADAL" clId="{7E6D7540-B830-4FD9-B56F-D510AB740A53}" dt="2023-02-22T12:37:50.635" v="427" actId="478"/>
          <ac:spMkLst>
            <pc:docMk/>
            <pc:sldMk cId="2846858745" sldId="277"/>
            <ac:spMk id="54" creationId="{725A0D69-25BC-ACBF-7C75-971D240D9B57}"/>
          </ac:spMkLst>
        </pc:spChg>
        <pc:spChg chg="add mod">
          <ac:chgData name="LARA MORENO TURIEGANO" userId="1e0f099c-7fbf-45db-ba5d-75bcdb846938" providerId="ADAL" clId="{7E6D7540-B830-4FD9-B56F-D510AB740A53}" dt="2023-02-21T16:42:57.344" v="148" actId="1035"/>
          <ac:spMkLst>
            <pc:docMk/>
            <pc:sldMk cId="2846858745" sldId="277"/>
            <ac:spMk id="57" creationId="{68A8F168-7031-99D0-9505-19263A2B77B5}"/>
          </ac:spMkLst>
        </pc:spChg>
        <pc:spChg chg="add mod">
          <ac:chgData name="LARA MORENO TURIEGANO" userId="1e0f099c-7fbf-45db-ba5d-75bcdb846938" providerId="ADAL" clId="{7E6D7540-B830-4FD9-B56F-D510AB740A53}" dt="2023-02-21T16:43:00.567" v="149" actId="1076"/>
          <ac:spMkLst>
            <pc:docMk/>
            <pc:sldMk cId="2846858745" sldId="277"/>
            <ac:spMk id="58" creationId="{7D8F897C-1028-A427-62A8-6AC92058F726}"/>
          </ac:spMkLst>
        </pc:spChg>
        <pc:picChg chg="mod modCrop">
          <ac:chgData name="LARA MORENO TURIEGANO" userId="1e0f099c-7fbf-45db-ba5d-75bcdb846938" providerId="ADAL" clId="{7E6D7540-B830-4FD9-B56F-D510AB740A53}" dt="2023-02-21T16:40:25.360" v="109" actId="732"/>
          <ac:picMkLst>
            <pc:docMk/>
            <pc:sldMk cId="2846858745" sldId="277"/>
            <ac:picMk id="4" creationId="{A26259CC-9541-FB37-785E-37B067845525}"/>
          </ac:picMkLst>
        </pc:picChg>
        <pc:picChg chg="mod modCrop">
          <ac:chgData name="LARA MORENO TURIEGANO" userId="1e0f099c-7fbf-45db-ba5d-75bcdb846938" providerId="ADAL" clId="{7E6D7540-B830-4FD9-B56F-D510AB740A53}" dt="2023-02-21T16:40:20.657" v="108" actId="732"/>
          <ac:picMkLst>
            <pc:docMk/>
            <pc:sldMk cId="2846858745" sldId="277"/>
            <ac:picMk id="14" creationId="{78F47904-0536-5B63-5C07-65AAFBD6FF3C}"/>
          </ac:picMkLst>
        </pc:picChg>
        <pc:picChg chg="add mod">
          <ac:chgData name="LARA MORENO TURIEGANO" userId="1e0f099c-7fbf-45db-ba5d-75bcdb846938" providerId="ADAL" clId="{7E6D7540-B830-4FD9-B56F-D510AB740A53}" dt="2023-02-23T09:37:27.910" v="561" actId="1037"/>
          <ac:picMkLst>
            <pc:docMk/>
            <pc:sldMk cId="2846858745" sldId="277"/>
            <ac:picMk id="56" creationId="{5971674D-C2E0-B754-0EB3-E354A832C98F}"/>
          </ac:picMkLst>
        </pc:picChg>
        <pc:picChg chg="add del mod">
          <ac:chgData name="LARA MORENO TURIEGANO" userId="1e0f099c-7fbf-45db-ba5d-75bcdb846938" providerId="ADAL" clId="{7E6D7540-B830-4FD9-B56F-D510AB740A53}" dt="2023-02-21T16:54:31.452" v="193"/>
          <ac:picMkLst>
            <pc:docMk/>
            <pc:sldMk cId="2846858745" sldId="277"/>
            <ac:picMk id="59" creationId="{9F7EDFFA-D0E9-0E4B-8F08-2433ED46FD01}"/>
          </ac:picMkLst>
        </pc:pic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5" creationId="{44ECFF15-B78B-CA32-10AF-C1A996644850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6" creationId="{7981B5FF-5218-2DAC-D648-433B07590039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7" creationId="{DF698B50-EA2A-0187-FF70-6127346BA2FF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15" creationId="{B9FED8E9-39F3-017F-4BAD-F8F995A980FD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16" creationId="{75208A43-F612-CD04-2C30-4712FD0001CA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17" creationId="{22DA7311-8C70-9ED9-0058-2F4FDDFA965F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18" creationId="{04D02837-3DFD-3F40-93FD-CD8130C79CB5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19" creationId="{2F8438CF-69AD-E671-1034-6A3DD0508F3C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21" creationId="{96AAE73B-D9B0-D9A4-6580-4F526C714B6B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22" creationId="{11F25E87-0768-7F1D-2CF1-3D6CC5F505A6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23" creationId="{C1147E03-8E96-A211-22C9-89797904A2BA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24" creationId="{9340C7DE-A116-253E-ED4D-29D672A16CCD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25" creationId="{9844EF71-0FC1-B692-277B-A51E97CEE289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26" creationId="{15FD28AC-E51D-4183-0142-4231EF0ACEBD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27" creationId="{1A42E24B-705E-6B4E-7506-3DA84BC78788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28" creationId="{1B7FE36A-119E-C852-DD68-A53BD0B0A120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29" creationId="{EA79E3FE-2990-7C96-5301-D9EFDDFE0EF6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30" creationId="{591F1D1B-2D3F-FB2F-3E6D-D6A31651743B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32" creationId="{94A3F7D3-C499-35C1-6A50-927596B04700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33" creationId="{72F43F2E-7B74-3263-A1F2-3AC3B145D96F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34" creationId="{A63C78B8-619C-F629-8700-E2FABE4DDD54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35" creationId="{1AB049A1-633B-77F7-67BC-D59FB10D5BD8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36" creationId="{70AE2CFD-36A8-AB2A-6CD3-D9A63F63E300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38" creationId="{86DDE2D6-0C22-5BC5-FA05-3C94547F3AE6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39" creationId="{782B1673-A0BC-2D71-2E62-8E308EE057B6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40" creationId="{B67965BA-6B6E-93E5-FEE3-FB1CBEE770EB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41" creationId="{25E734B5-D95A-9D71-2244-F6D57EDEC7AA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42" creationId="{B3D496DA-3901-753E-67C2-27091C5443F6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43" creationId="{53DBD258-F638-180E-0C05-5272F47E6C85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44" creationId="{3AB511AD-897E-15B8-6195-743AF161C938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45" creationId="{501803FA-4D4D-293A-2557-4D246652BD1F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46" creationId="{0723D771-2A07-9AC0-224F-775557E7C3E3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47" creationId="{5F780060-38FD-D45B-BB33-89B300DB6E99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49" creationId="{31C9EDCD-096F-BCC3-A982-EC98CB4CD788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50" creationId="{6ACF7ED1-6F4F-A239-BDEC-3ADFBAB26D17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51" creationId="{200C1C6F-5D24-7315-8898-83064244C710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52" creationId="{BFF84038-727D-453F-3EC7-AB59E1CA12FB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53" creationId="{68BFB125-17A3-C542-71DC-EBBEB2688B36}"/>
          </ac:cxnSpMkLst>
        </pc:cxnChg>
        <pc:cxnChg chg="add del mod">
          <ac:chgData name="LARA MORENO TURIEGANO" userId="1e0f099c-7fbf-45db-ba5d-75bcdb846938" providerId="ADAL" clId="{7E6D7540-B830-4FD9-B56F-D510AB740A53}" dt="2023-02-22T12:37:50.635" v="427" actId="478"/>
          <ac:cxnSpMkLst>
            <pc:docMk/>
            <pc:sldMk cId="2846858745" sldId="277"/>
            <ac:cxnSpMk id="55" creationId="{ED40D404-3B60-52B7-4C48-0654A1AEF80F}"/>
          </ac:cxnSpMkLst>
        </pc:cxnChg>
      </pc:sldChg>
      <pc:sldChg chg="modSp mod">
        <pc:chgData name="LARA MORENO TURIEGANO" userId="1e0f099c-7fbf-45db-ba5d-75bcdb846938" providerId="ADAL" clId="{7E6D7540-B830-4FD9-B56F-D510AB740A53}" dt="2023-03-06T14:27:17.814" v="1083" actId="20577"/>
        <pc:sldMkLst>
          <pc:docMk/>
          <pc:sldMk cId="3239015140" sldId="279"/>
        </pc:sldMkLst>
        <pc:spChg chg="mod">
          <ac:chgData name="LARA MORENO TURIEGANO" userId="1e0f099c-7fbf-45db-ba5d-75bcdb846938" providerId="ADAL" clId="{7E6D7540-B830-4FD9-B56F-D510AB740A53}" dt="2023-03-06T14:27:17.814" v="1083" actId="20577"/>
          <ac:spMkLst>
            <pc:docMk/>
            <pc:sldMk cId="3239015140" sldId="279"/>
            <ac:spMk id="116" creationId="{D06F63BD-D467-F22D-A56D-8CD9821BCDFF}"/>
          </ac:spMkLst>
        </pc:spChg>
      </pc:sldChg>
      <pc:sldChg chg="addSp delSp modSp mod">
        <pc:chgData name="LARA MORENO TURIEGANO" userId="1e0f099c-7fbf-45db-ba5d-75bcdb846938" providerId="ADAL" clId="{7E6D7540-B830-4FD9-B56F-D510AB740A53}" dt="2023-03-06T17:40:02.304" v="1389" actId="20577"/>
        <pc:sldMkLst>
          <pc:docMk/>
          <pc:sldMk cId="2309527275" sldId="280"/>
        </pc:sldMkLst>
        <pc:spChg chg="mod">
          <ac:chgData name="LARA MORENO TURIEGANO" userId="1e0f099c-7fbf-45db-ba5d-75bcdb846938" providerId="ADAL" clId="{7E6D7540-B830-4FD9-B56F-D510AB740A53}" dt="2023-03-06T17:40:02.304" v="1389" actId="20577"/>
          <ac:spMkLst>
            <pc:docMk/>
            <pc:sldMk cId="2309527275" sldId="280"/>
            <ac:spMk id="76" creationId="{2478BF84-607D-CFA9-DABE-270C746F0066}"/>
          </ac:spMkLst>
        </pc:spChg>
        <pc:picChg chg="add del mod modCrop">
          <ac:chgData name="LARA MORENO TURIEGANO" userId="1e0f099c-7fbf-45db-ba5d-75bcdb846938" providerId="ADAL" clId="{7E6D7540-B830-4FD9-B56F-D510AB740A53}" dt="2023-02-22T12:37:39.411" v="426" actId="478"/>
          <ac:picMkLst>
            <pc:docMk/>
            <pc:sldMk cId="2309527275" sldId="280"/>
            <ac:picMk id="15" creationId="{FC7B851C-EE5B-9E57-9C4C-03CCA11CFAED}"/>
          </ac:picMkLst>
        </pc:picChg>
      </pc:sldChg>
      <pc:sldChg chg="delSp add del mod">
        <pc:chgData name="LARA MORENO TURIEGANO" userId="1e0f099c-7fbf-45db-ba5d-75bcdb846938" providerId="ADAL" clId="{7E6D7540-B830-4FD9-B56F-D510AB740A53}" dt="2023-02-22T12:37:52.715" v="428" actId="47"/>
        <pc:sldMkLst>
          <pc:docMk/>
          <pc:sldMk cId="567762398" sldId="282"/>
        </pc:sldMkLst>
        <pc:picChg chg="del">
          <ac:chgData name="LARA MORENO TURIEGANO" userId="1e0f099c-7fbf-45db-ba5d-75bcdb846938" providerId="ADAL" clId="{7E6D7540-B830-4FD9-B56F-D510AB740A53}" dt="2023-02-21T16:54:35.689" v="195" actId="478"/>
          <ac:picMkLst>
            <pc:docMk/>
            <pc:sldMk cId="567762398" sldId="282"/>
            <ac:picMk id="4" creationId="{A26259CC-9541-FB37-785E-37B067845525}"/>
          </ac:picMkLst>
        </pc:picChg>
        <pc:picChg chg="del">
          <ac:chgData name="LARA MORENO TURIEGANO" userId="1e0f099c-7fbf-45db-ba5d-75bcdb846938" providerId="ADAL" clId="{7E6D7540-B830-4FD9-B56F-D510AB740A53}" dt="2023-02-21T16:54:36.303" v="196" actId="478"/>
          <ac:picMkLst>
            <pc:docMk/>
            <pc:sldMk cId="567762398" sldId="282"/>
            <ac:picMk id="14" creationId="{78F47904-0536-5B63-5C07-65AAFBD6FF3C}"/>
          </ac:picMkLst>
        </pc:picChg>
      </pc:sldChg>
      <pc:sldChg chg="del">
        <pc:chgData name="LARA MORENO TURIEGANO" userId="1e0f099c-7fbf-45db-ba5d-75bcdb846938" providerId="ADAL" clId="{7E6D7540-B830-4FD9-B56F-D510AB740A53}" dt="2023-02-21T16:37:30.719" v="29" actId="47"/>
        <pc:sldMkLst>
          <pc:docMk/>
          <pc:sldMk cId="1923714801" sldId="282"/>
        </pc:sldMkLst>
      </pc:sldChg>
      <pc:sldChg chg="addSp delSp modSp add mod ord">
        <pc:chgData name="LARA MORENO TURIEGANO" userId="1e0f099c-7fbf-45db-ba5d-75bcdb846938" providerId="ADAL" clId="{7E6D7540-B830-4FD9-B56F-D510AB740A53}" dt="2023-03-14T11:10:28.755" v="1516" actId="1036"/>
        <pc:sldMkLst>
          <pc:docMk/>
          <pc:sldMk cId="1216555870" sldId="283"/>
        </pc:sldMkLst>
        <pc:spChg chg="mod topLvl">
          <ac:chgData name="LARA MORENO TURIEGANO" userId="1e0f099c-7fbf-45db-ba5d-75bcdb846938" providerId="ADAL" clId="{7E6D7540-B830-4FD9-B56F-D510AB740A53}" dt="2023-03-14T11:09:38.491" v="1481" actId="404"/>
          <ac:spMkLst>
            <pc:docMk/>
            <pc:sldMk cId="1216555870" sldId="283"/>
            <ac:spMk id="7" creationId="{CB8D9603-20AC-BA79-8953-1F01E21FE15D}"/>
          </ac:spMkLst>
        </pc:spChg>
        <pc:spChg chg="del mod">
          <ac:chgData name="LARA MORENO TURIEGANO" userId="1e0f099c-7fbf-45db-ba5d-75bcdb846938" providerId="ADAL" clId="{7E6D7540-B830-4FD9-B56F-D510AB740A53}" dt="2023-02-22T10:59:26.329" v="221" actId="478"/>
          <ac:spMkLst>
            <pc:docMk/>
            <pc:sldMk cId="1216555870" sldId="283"/>
            <ac:spMk id="9" creationId="{F8744822-E640-3F4D-AEC9-7E4E7A8C47BA}"/>
          </ac:spMkLst>
        </pc:spChg>
        <pc:spChg chg="mod topLvl">
          <ac:chgData name="LARA MORENO TURIEGANO" userId="1e0f099c-7fbf-45db-ba5d-75bcdb846938" providerId="ADAL" clId="{7E6D7540-B830-4FD9-B56F-D510AB740A53}" dt="2023-03-14T11:09:46.871" v="1492" actId="1076"/>
          <ac:spMkLst>
            <pc:docMk/>
            <pc:sldMk cId="1216555870" sldId="283"/>
            <ac:spMk id="10" creationId="{25844A32-69EE-AD0B-0AE6-BD69A1B57617}"/>
          </ac:spMkLst>
        </pc:spChg>
        <pc:spChg chg="mod topLvl">
          <ac:chgData name="LARA MORENO TURIEGANO" userId="1e0f099c-7fbf-45db-ba5d-75bcdb846938" providerId="ADAL" clId="{7E6D7540-B830-4FD9-B56F-D510AB740A53}" dt="2023-03-14T11:04:34.992" v="1431" actId="1076"/>
          <ac:spMkLst>
            <pc:docMk/>
            <pc:sldMk cId="1216555870" sldId="283"/>
            <ac:spMk id="11" creationId="{4920FE8D-3922-BA18-DECD-234D9C39A94C}"/>
          </ac:spMkLst>
        </pc:spChg>
        <pc:spChg chg="add mod">
          <ac:chgData name="LARA MORENO TURIEGANO" userId="1e0f099c-7fbf-45db-ba5d-75bcdb846938" providerId="ADAL" clId="{7E6D7540-B830-4FD9-B56F-D510AB740A53}" dt="2023-03-14T11:10:00.060" v="1498" actId="1036"/>
          <ac:spMkLst>
            <pc:docMk/>
            <pc:sldMk cId="1216555870" sldId="283"/>
            <ac:spMk id="12" creationId="{EA61C242-0D17-FEEB-AAF1-FFF2DE74E189}"/>
          </ac:spMkLst>
        </pc:spChg>
        <pc:spChg chg="add mod">
          <ac:chgData name="LARA MORENO TURIEGANO" userId="1e0f099c-7fbf-45db-ba5d-75bcdb846938" providerId="ADAL" clId="{7E6D7540-B830-4FD9-B56F-D510AB740A53}" dt="2023-03-14T11:10:28.755" v="1516" actId="1036"/>
          <ac:spMkLst>
            <pc:docMk/>
            <pc:sldMk cId="1216555870" sldId="283"/>
            <ac:spMk id="13" creationId="{70CFC4B2-26FF-3E50-AAA0-0D54B168A001}"/>
          </ac:spMkLst>
        </pc:spChg>
        <pc:spChg chg="add mod">
          <ac:chgData name="LARA MORENO TURIEGANO" userId="1e0f099c-7fbf-45db-ba5d-75bcdb846938" providerId="ADAL" clId="{7E6D7540-B830-4FD9-B56F-D510AB740A53}" dt="2023-03-14T11:04:34.992" v="1431" actId="1076"/>
          <ac:spMkLst>
            <pc:docMk/>
            <pc:sldMk cId="1216555870" sldId="283"/>
            <ac:spMk id="16" creationId="{F3806B92-0763-5D13-032A-2A76376D6909}"/>
          </ac:spMkLst>
        </pc:spChg>
        <pc:spChg chg="add mod">
          <ac:chgData name="LARA MORENO TURIEGANO" userId="1e0f099c-7fbf-45db-ba5d-75bcdb846938" providerId="ADAL" clId="{7E6D7540-B830-4FD9-B56F-D510AB740A53}" dt="2023-03-14T11:09:56.150" v="1495" actId="1076"/>
          <ac:spMkLst>
            <pc:docMk/>
            <pc:sldMk cId="1216555870" sldId="283"/>
            <ac:spMk id="17" creationId="{0B4CAA0E-0DCC-B288-EF8D-79038E336DF3}"/>
          </ac:spMkLst>
        </pc:spChg>
        <pc:spChg chg="add del mod">
          <ac:chgData name="LARA MORENO TURIEGANO" userId="1e0f099c-7fbf-45db-ba5d-75bcdb846938" providerId="ADAL" clId="{7E6D7540-B830-4FD9-B56F-D510AB740A53}" dt="2023-02-22T10:58:49.624" v="208" actId="478"/>
          <ac:spMkLst>
            <pc:docMk/>
            <pc:sldMk cId="1216555870" sldId="283"/>
            <ac:spMk id="18" creationId="{F1843EE9-65BB-CE06-0214-CF819C476686}"/>
          </ac:spMkLst>
        </pc:spChg>
        <pc:spChg chg="add del mod">
          <ac:chgData name="LARA MORENO TURIEGANO" userId="1e0f099c-7fbf-45db-ba5d-75bcdb846938" providerId="ADAL" clId="{7E6D7540-B830-4FD9-B56F-D510AB740A53}" dt="2023-02-22T10:58:48.023" v="206" actId="478"/>
          <ac:spMkLst>
            <pc:docMk/>
            <pc:sldMk cId="1216555870" sldId="283"/>
            <ac:spMk id="19" creationId="{721E04BC-5178-62B7-B1A1-59E3C1235C94}"/>
          </ac:spMkLst>
        </pc:spChg>
        <pc:spChg chg="del">
          <ac:chgData name="LARA MORENO TURIEGANO" userId="1e0f099c-7fbf-45db-ba5d-75bcdb846938" providerId="ADAL" clId="{7E6D7540-B830-4FD9-B56F-D510AB740A53}" dt="2023-02-22T10:57:38.465" v="202" actId="478"/>
          <ac:spMkLst>
            <pc:docMk/>
            <pc:sldMk cId="1216555870" sldId="283"/>
            <ac:spMk id="21" creationId="{A622BBB5-ADA5-4700-3F73-A2877000F5A2}"/>
          </ac:spMkLst>
        </pc:spChg>
        <pc:spChg chg="del">
          <ac:chgData name="LARA MORENO TURIEGANO" userId="1e0f099c-7fbf-45db-ba5d-75bcdb846938" providerId="ADAL" clId="{7E6D7540-B830-4FD9-B56F-D510AB740A53}" dt="2023-02-22T10:57:38.465" v="202" actId="478"/>
          <ac:spMkLst>
            <pc:docMk/>
            <pc:sldMk cId="1216555870" sldId="283"/>
            <ac:spMk id="22" creationId="{976AB251-1712-1824-8EE3-ED94C3554BDF}"/>
          </ac:spMkLst>
        </pc:spChg>
        <pc:spChg chg="mod">
          <ac:chgData name="LARA MORENO TURIEGANO" userId="1e0f099c-7fbf-45db-ba5d-75bcdb846938" providerId="ADAL" clId="{7E6D7540-B830-4FD9-B56F-D510AB740A53}" dt="2023-02-22T11:03:33.616" v="359" actId="113"/>
          <ac:spMkLst>
            <pc:docMk/>
            <pc:sldMk cId="1216555870" sldId="283"/>
            <ac:spMk id="24" creationId="{F1D1B240-025B-F398-B3B0-DE8617D76BDF}"/>
          </ac:spMkLst>
        </pc:spChg>
        <pc:spChg chg="del">
          <ac:chgData name="LARA MORENO TURIEGANO" userId="1e0f099c-7fbf-45db-ba5d-75bcdb846938" providerId="ADAL" clId="{7E6D7540-B830-4FD9-B56F-D510AB740A53}" dt="2023-02-22T10:59:21.381" v="219" actId="478"/>
          <ac:spMkLst>
            <pc:docMk/>
            <pc:sldMk cId="1216555870" sldId="283"/>
            <ac:spMk id="25" creationId="{4FE19FF4-B2EC-2720-7A5C-563824A7DBD1}"/>
          </ac:spMkLst>
        </pc:spChg>
        <pc:spChg chg="add del">
          <ac:chgData name="LARA MORENO TURIEGANO" userId="1e0f099c-7fbf-45db-ba5d-75bcdb846938" providerId="ADAL" clId="{7E6D7540-B830-4FD9-B56F-D510AB740A53}" dt="2023-02-22T10:59:19.885" v="218" actId="478"/>
          <ac:spMkLst>
            <pc:docMk/>
            <pc:sldMk cId="1216555870" sldId="283"/>
            <ac:spMk id="26" creationId="{728A79EF-3504-5CF0-574A-3AE7E8668DAA}"/>
          </ac:spMkLst>
        </pc:spChg>
        <pc:spChg chg="add mod">
          <ac:chgData name="LARA MORENO TURIEGANO" userId="1e0f099c-7fbf-45db-ba5d-75bcdb846938" providerId="ADAL" clId="{7E6D7540-B830-4FD9-B56F-D510AB740A53}" dt="2023-03-14T11:09:32.551" v="1478" actId="1037"/>
          <ac:spMkLst>
            <pc:docMk/>
            <pc:sldMk cId="1216555870" sldId="283"/>
            <ac:spMk id="27" creationId="{DABBE726-90E4-5634-011C-D797EB412237}"/>
          </ac:spMkLst>
        </pc:spChg>
        <pc:spChg chg="add mod">
          <ac:chgData name="LARA MORENO TURIEGANO" userId="1e0f099c-7fbf-45db-ba5d-75bcdb846938" providerId="ADAL" clId="{7E6D7540-B830-4FD9-B56F-D510AB740A53}" dt="2023-03-14T11:07:34.641" v="1445" actId="1037"/>
          <ac:spMkLst>
            <pc:docMk/>
            <pc:sldMk cId="1216555870" sldId="283"/>
            <ac:spMk id="29" creationId="{55E1CC7C-197E-DD02-A527-BA238A6D7B11}"/>
          </ac:spMkLst>
        </pc:spChg>
        <pc:spChg chg="del">
          <ac:chgData name="LARA MORENO TURIEGANO" userId="1e0f099c-7fbf-45db-ba5d-75bcdb846938" providerId="ADAL" clId="{7E6D7540-B830-4FD9-B56F-D510AB740A53}" dt="2023-02-22T10:57:38.465" v="202" actId="478"/>
          <ac:spMkLst>
            <pc:docMk/>
            <pc:sldMk cId="1216555870" sldId="283"/>
            <ac:spMk id="103" creationId="{00000000-0000-0000-0000-000000000000}"/>
          </ac:spMkLst>
        </pc:spChg>
        <pc:grpChg chg="add del mod ord">
          <ac:chgData name="LARA MORENO TURIEGANO" userId="1e0f099c-7fbf-45db-ba5d-75bcdb846938" providerId="ADAL" clId="{7E6D7540-B830-4FD9-B56F-D510AB740A53}" dt="2023-02-22T11:00:14.111" v="244" actId="165"/>
          <ac:grpSpMkLst>
            <pc:docMk/>
            <pc:sldMk cId="1216555870" sldId="283"/>
            <ac:grpSpMk id="3" creationId="{4C6145B9-3F2E-351E-B4BC-25ECFBB1B81A}"/>
          </ac:grpSpMkLst>
        </pc:grpChg>
        <pc:graphicFrameChg chg="add mod ord">
          <ac:chgData name="LARA MORENO TURIEGANO" userId="1e0f099c-7fbf-45db-ba5d-75bcdb846938" providerId="ADAL" clId="{7E6D7540-B830-4FD9-B56F-D510AB740A53}" dt="2023-03-14T11:09:08.881" v="1457" actId="167"/>
          <ac:graphicFrameMkLst>
            <pc:docMk/>
            <pc:sldMk cId="1216555870" sldId="283"/>
            <ac:graphicFrameMk id="2" creationId="{20CE500D-6A5E-4F12-B983-B6E6D29D4FFC}"/>
          </ac:graphicFrameMkLst>
        </pc:graphicFrameChg>
        <pc:graphicFrameChg chg="del">
          <ac:chgData name="LARA MORENO TURIEGANO" userId="1e0f099c-7fbf-45db-ba5d-75bcdb846938" providerId="ADAL" clId="{7E6D7540-B830-4FD9-B56F-D510AB740A53}" dt="2023-02-22T10:57:35.781" v="201" actId="478"/>
          <ac:graphicFrameMkLst>
            <pc:docMk/>
            <pc:sldMk cId="1216555870" sldId="283"/>
            <ac:graphicFrameMk id="14" creationId="{42F31153-3150-6FE9-40B5-5F773F8F5C19}"/>
          </ac:graphicFrameMkLst>
        </pc:graphicFrameChg>
        <pc:graphicFrameChg chg="add mod modGraphic">
          <ac:chgData name="LARA MORENO TURIEGANO" userId="1e0f099c-7fbf-45db-ba5d-75bcdb846938" providerId="ADAL" clId="{7E6D7540-B830-4FD9-B56F-D510AB740A53}" dt="2023-03-14T11:08:51.154" v="1454" actId="1076"/>
          <ac:graphicFrameMkLst>
            <pc:docMk/>
            <pc:sldMk cId="1216555870" sldId="283"/>
            <ac:graphicFrameMk id="30" creationId="{81E6DEF2-5873-4173-AA41-10A44DC9E524}"/>
          </ac:graphicFrameMkLst>
        </pc:graphicFrameChg>
        <pc:graphicFrameChg chg="del">
          <ac:chgData name="LARA MORENO TURIEGANO" userId="1e0f099c-7fbf-45db-ba5d-75bcdb846938" providerId="ADAL" clId="{7E6D7540-B830-4FD9-B56F-D510AB740A53}" dt="2023-02-22T10:57:35.331" v="200" actId="478"/>
          <ac:graphicFrameMkLst>
            <pc:docMk/>
            <pc:sldMk cId="1216555870" sldId="283"/>
            <ac:graphicFrameMk id="101" creationId="{00000000-0000-0000-0000-000000000000}"/>
          </ac:graphicFrameMkLst>
        </pc:graphicFrameChg>
        <pc:picChg chg="add del mod">
          <ac:chgData name="LARA MORENO TURIEGANO" userId="1e0f099c-7fbf-45db-ba5d-75bcdb846938" providerId="ADAL" clId="{7E6D7540-B830-4FD9-B56F-D510AB740A53}" dt="2023-03-06T10:59:00.723" v="646" actId="478"/>
          <ac:picMkLst>
            <pc:docMk/>
            <pc:sldMk cId="1216555870" sldId="283"/>
            <ac:picMk id="2" creationId="{F075C806-E1AC-71F3-77F2-DAC94B4064FB}"/>
          </ac:picMkLst>
        </pc:picChg>
        <pc:picChg chg="del mod topLvl">
          <ac:chgData name="LARA MORENO TURIEGANO" userId="1e0f099c-7fbf-45db-ba5d-75bcdb846938" providerId="ADAL" clId="{7E6D7540-B830-4FD9-B56F-D510AB740A53}" dt="2023-03-06T10:58:04.798" v="606" actId="478"/>
          <ac:picMkLst>
            <pc:docMk/>
            <pc:sldMk cId="1216555870" sldId="283"/>
            <ac:picMk id="4" creationId="{BCC746D0-E354-65ED-04D1-5B42C3D5BC22}"/>
          </ac:picMkLst>
        </pc:picChg>
        <pc:picChg chg="del mod">
          <ac:chgData name="LARA MORENO TURIEGANO" userId="1e0f099c-7fbf-45db-ba5d-75bcdb846938" providerId="ADAL" clId="{7E6D7540-B830-4FD9-B56F-D510AB740A53}" dt="2023-02-22T10:59:24.639" v="220" actId="478"/>
          <ac:picMkLst>
            <pc:docMk/>
            <pc:sldMk cId="1216555870" sldId="283"/>
            <ac:picMk id="5" creationId="{C7058E6D-D162-5D89-6B31-38A5ED796AEA}"/>
          </ac:picMkLst>
        </pc:picChg>
        <pc:picChg chg="add mod ord modCrop">
          <ac:chgData name="LARA MORENO TURIEGANO" userId="1e0f099c-7fbf-45db-ba5d-75bcdb846938" providerId="ADAL" clId="{7E6D7540-B830-4FD9-B56F-D510AB740A53}" dt="2023-03-14T11:08:43.221" v="1452" actId="14100"/>
          <ac:picMkLst>
            <pc:docMk/>
            <pc:sldMk cId="1216555870" sldId="283"/>
            <ac:picMk id="5" creationId="{EA10CD56-ED01-62DE-6AAF-73F462845399}"/>
          </ac:picMkLst>
        </pc:picChg>
        <pc:picChg chg="add mod ord">
          <ac:chgData name="LARA MORENO TURIEGANO" userId="1e0f099c-7fbf-45db-ba5d-75bcdb846938" providerId="ADAL" clId="{7E6D7540-B830-4FD9-B56F-D510AB740A53}" dt="2023-03-14T11:08:47.482" v="1453" actId="14100"/>
          <ac:picMkLst>
            <pc:docMk/>
            <pc:sldMk cId="1216555870" sldId="283"/>
            <ac:picMk id="9" creationId="{F0054177-7950-606E-1EF5-A31B5954F436}"/>
          </ac:picMkLst>
        </pc:picChg>
        <pc:cxnChg chg="mod topLvl">
          <ac:chgData name="LARA MORENO TURIEGANO" userId="1e0f099c-7fbf-45db-ba5d-75bcdb846938" providerId="ADAL" clId="{7E6D7540-B830-4FD9-B56F-D510AB740A53}" dt="2023-03-14T11:04:34.992" v="1431" actId="1076"/>
          <ac:cxnSpMkLst>
            <pc:docMk/>
            <pc:sldMk cId="1216555870" sldId="283"/>
            <ac:cxnSpMk id="6" creationId="{EC536698-F447-C580-EB89-3C09765035AD}"/>
          </ac:cxnSpMkLst>
        </pc:cxnChg>
        <pc:cxnChg chg="del mod">
          <ac:chgData name="LARA MORENO TURIEGANO" userId="1e0f099c-7fbf-45db-ba5d-75bcdb846938" providerId="ADAL" clId="{7E6D7540-B830-4FD9-B56F-D510AB740A53}" dt="2023-02-22T10:59:28.114" v="222" actId="478"/>
          <ac:cxnSpMkLst>
            <pc:docMk/>
            <pc:sldMk cId="1216555870" sldId="283"/>
            <ac:cxnSpMk id="8" creationId="{536D6FC7-9A00-31D5-9836-28D58189D52B}"/>
          </ac:cxnSpMkLst>
        </pc:cxnChg>
        <pc:cxnChg chg="add mod">
          <ac:chgData name="LARA MORENO TURIEGANO" userId="1e0f099c-7fbf-45db-ba5d-75bcdb846938" providerId="ADAL" clId="{7E6D7540-B830-4FD9-B56F-D510AB740A53}" dt="2023-03-14T11:04:34.992" v="1431" actId="1076"/>
          <ac:cxnSpMkLst>
            <pc:docMk/>
            <pc:sldMk cId="1216555870" sldId="283"/>
            <ac:cxnSpMk id="15" creationId="{9482A500-95AF-D122-9372-DDF47A2B23B0}"/>
          </ac:cxnSpMkLst>
        </pc:cxnChg>
        <pc:cxnChg chg="add mod">
          <ac:chgData name="LARA MORENO TURIEGANO" userId="1e0f099c-7fbf-45db-ba5d-75bcdb846938" providerId="ADAL" clId="{7E6D7540-B830-4FD9-B56F-D510AB740A53}" dt="2023-03-14T11:09:50.413" v="1493" actId="14100"/>
          <ac:cxnSpMkLst>
            <pc:docMk/>
            <pc:sldMk cId="1216555870" sldId="283"/>
            <ac:cxnSpMk id="20" creationId="{3B213405-714B-9F95-6910-2D0471AF0AE0}"/>
          </ac:cxnSpMkLst>
        </pc:cxnChg>
        <pc:cxnChg chg="add mod">
          <ac:chgData name="LARA MORENO TURIEGANO" userId="1e0f099c-7fbf-45db-ba5d-75bcdb846938" providerId="ADAL" clId="{7E6D7540-B830-4FD9-B56F-D510AB740A53}" dt="2023-03-14T11:09:46.871" v="1492" actId="1076"/>
          <ac:cxnSpMkLst>
            <pc:docMk/>
            <pc:sldMk cId="1216555870" sldId="283"/>
            <ac:cxnSpMk id="23" creationId="{423A70E3-CE31-D75C-E27F-041D213C5BDD}"/>
          </ac:cxnSpMkLst>
        </pc:cxnChg>
        <pc:cxnChg chg="add mod">
          <ac:chgData name="LARA MORENO TURIEGANO" userId="1e0f099c-7fbf-45db-ba5d-75bcdb846938" providerId="ADAL" clId="{7E6D7540-B830-4FD9-B56F-D510AB740A53}" dt="2023-03-14T11:09:33.371" v="1480" actId="1037"/>
          <ac:cxnSpMkLst>
            <pc:docMk/>
            <pc:sldMk cId="1216555870" sldId="283"/>
            <ac:cxnSpMk id="28" creationId="{0E9AE031-68E9-C80D-9736-C5CE35A852A3}"/>
          </ac:cxnSpMkLst>
        </pc:cxnChg>
      </pc:sldChg>
      <pc:sldChg chg="addSp delSp modSp new del mod ord">
        <pc:chgData name="LARA MORENO TURIEGANO" userId="1e0f099c-7fbf-45db-ba5d-75bcdb846938" providerId="ADAL" clId="{7E6D7540-B830-4FD9-B56F-D510AB740A53}" dt="2023-03-14T12:16:12.333" v="1517" actId="47"/>
        <pc:sldMkLst>
          <pc:docMk/>
          <pc:sldMk cId="778808058" sldId="284"/>
        </pc:sldMkLst>
        <pc:spChg chg="add del mod">
          <ac:chgData name="LARA MORENO TURIEGANO" userId="1e0f099c-7fbf-45db-ba5d-75bcdb846938" providerId="ADAL" clId="{7E6D7540-B830-4FD9-B56F-D510AB740A53}" dt="2023-02-22T16:53:16.521" v="525"/>
          <ac:spMkLst>
            <pc:docMk/>
            <pc:sldMk cId="778808058" sldId="284"/>
            <ac:spMk id="6" creationId="{6CB59AE5-27A7-D1B4-71D7-FDC9B4D49767}"/>
          </ac:spMkLst>
        </pc:spChg>
        <pc:spChg chg="add del mod">
          <ac:chgData name="LARA MORENO TURIEGANO" userId="1e0f099c-7fbf-45db-ba5d-75bcdb846938" providerId="ADAL" clId="{7E6D7540-B830-4FD9-B56F-D510AB740A53}" dt="2023-02-22T16:53:16.521" v="525"/>
          <ac:spMkLst>
            <pc:docMk/>
            <pc:sldMk cId="778808058" sldId="284"/>
            <ac:spMk id="7" creationId="{7658A938-1B60-52D1-B013-C2D0BEF832CA}"/>
          </ac:spMkLst>
        </pc:spChg>
        <pc:spChg chg="add del mod">
          <ac:chgData name="LARA MORENO TURIEGANO" userId="1e0f099c-7fbf-45db-ba5d-75bcdb846938" providerId="ADAL" clId="{7E6D7540-B830-4FD9-B56F-D510AB740A53}" dt="2023-02-22T16:53:16.521" v="525"/>
          <ac:spMkLst>
            <pc:docMk/>
            <pc:sldMk cId="778808058" sldId="284"/>
            <ac:spMk id="8" creationId="{2718CFF2-6357-447F-C4A2-DE65D8C366C4}"/>
          </ac:spMkLst>
        </pc:spChg>
        <pc:spChg chg="add del mod">
          <ac:chgData name="LARA MORENO TURIEGANO" userId="1e0f099c-7fbf-45db-ba5d-75bcdb846938" providerId="ADAL" clId="{7E6D7540-B830-4FD9-B56F-D510AB740A53}" dt="2023-02-22T16:53:16.521" v="525"/>
          <ac:spMkLst>
            <pc:docMk/>
            <pc:sldMk cId="778808058" sldId="284"/>
            <ac:spMk id="9" creationId="{38C27E2B-C87E-B950-E756-01DA895A1B3E}"/>
          </ac:spMkLst>
        </pc:spChg>
        <pc:spChg chg="add del mod">
          <ac:chgData name="LARA MORENO TURIEGANO" userId="1e0f099c-7fbf-45db-ba5d-75bcdb846938" providerId="ADAL" clId="{7E6D7540-B830-4FD9-B56F-D510AB740A53}" dt="2023-02-22T16:53:16.521" v="525"/>
          <ac:spMkLst>
            <pc:docMk/>
            <pc:sldMk cId="778808058" sldId="284"/>
            <ac:spMk id="10" creationId="{1D79DABF-F837-2B49-1AE3-80CD8A72BAAF}"/>
          </ac:spMkLst>
        </pc:spChg>
        <pc:spChg chg="add del mod">
          <ac:chgData name="LARA MORENO TURIEGANO" userId="1e0f099c-7fbf-45db-ba5d-75bcdb846938" providerId="ADAL" clId="{7E6D7540-B830-4FD9-B56F-D510AB740A53}" dt="2023-02-22T16:53:16.521" v="525"/>
          <ac:spMkLst>
            <pc:docMk/>
            <pc:sldMk cId="778808058" sldId="284"/>
            <ac:spMk id="11" creationId="{BD6317C1-A519-F313-1225-15023589B6CF}"/>
          </ac:spMkLst>
        </pc:spChg>
        <pc:spChg chg="add del mod">
          <ac:chgData name="LARA MORENO TURIEGANO" userId="1e0f099c-7fbf-45db-ba5d-75bcdb846938" providerId="ADAL" clId="{7E6D7540-B830-4FD9-B56F-D510AB740A53}" dt="2023-02-22T16:53:16.521" v="525"/>
          <ac:spMkLst>
            <pc:docMk/>
            <pc:sldMk cId="778808058" sldId="284"/>
            <ac:spMk id="12" creationId="{C0298B02-0AB7-1837-7E4A-ACD232500889}"/>
          </ac:spMkLst>
        </pc:spChg>
        <pc:spChg chg="add del mod">
          <ac:chgData name="LARA MORENO TURIEGANO" userId="1e0f099c-7fbf-45db-ba5d-75bcdb846938" providerId="ADAL" clId="{7E6D7540-B830-4FD9-B56F-D510AB740A53}" dt="2023-02-22T16:53:16.521" v="525"/>
          <ac:spMkLst>
            <pc:docMk/>
            <pc:sldMk cId="778808058" sldId="284"/>
            <ac:spMk id="14" creationId="{5F77422A-DEC5-6567-CA31-7EEFD8D096DA}"/>
          </ac:spMkLst>
        </pc:spChg>
        <pc:spChg chg="add del mod">
          <ac:chgData name="LARA MORENO TURIEGANO" userId="1e0f099c-7fbf-45db-ba5d-75bcdb846938" providerId="ADAL" clId="{7E6D7540-B830-4FD9-B56F-D510AB740A53}" dt="2023-02-22T16:53:16.521" v="525"/>
          <ac:spMkLst>
            <pc:docMk/>
            <pc:sldMk cId="778808058" sldId="284"/>
            <ac:spMk id="15" creationId="{94527110-F78C-2EFD-5ECC-0442BAED1C74}"/>
          </ac:spMkLst>
        </pc:spChg>
        <pc:spChg chg="add mod">
          <ac:chgData name="LARA MORENO TURIEGANO" userId="1e0f099c-7fbf-45db-ba5d-75bcdb846938" providerId="ADAL" clId="{7E6D7540-B830-4FD9-B56F-D510AB740A53}" dt="2023-02-22T16:53:26.159" v="527" actId="1076"/>
          <ac:spMkLst>
            <pc:docMk/>
            <pc:sldMk cId="778808058" sldId="284"/>
            <ac:spMk id="16" creationId="{514A1C3F-D119-D10A-4081-8AC4FE487102}"/>
          </ac:spMkLst>
        </pc:spChg>
        <pc:spChg chg="add mod">
          <ac:chgData name="LARA MORENO TURIEGANO" userId="1e0f099c-7fbf-45db-ba5d-75bcdb846938" providerId="ADAL" clId="{7E6D7540-B830-4FD9-B56F-D510AB740A53}" dt="2023-02-22T16:53:26.159" v="527" actId="1076"/>
          <ac:spMkLst>
            <pc:docMk/>
            <pc:sldMk cId="778808058" sldId="284"/>
            <ac:spMk id="17" creationId="{3C4A56F0-5153-A17E-0D58-4121D23D4478}"/>
          </ac:spMkLst>
        </pc:spChg>
        <pc:spChg chg="add mod">
          <ac:chgData name="LARA MORENO TURIEGANO" userId="1e0f099c-7fbf-45db-ba5d-75bcdb846938" providerId="ADAL" clId="{7E6D7540-B830-4FD9-B56F-D510AB740A53}" dt="2023-02-22T16:53:48.670" v="533" actId="1076"/>
          <ac:spMkLst>
            <pc:docMk/>
            <pc:sldMk cId="778808058" sldId="284"/>
            <ac:spMk id="18" creationId="{9811D678-A1B3-7FF8-EA66-9B8AB7AD0420}"/>
          </ac:spMkLst>
        </pc:spChg>
        <pc:spChg chg="add mod">
          <ac:chgData name="LARA MORENO TURIEGANO" userId="1e0f099c-7fbf-45db-ba5d-75bcdb846938" providerId="ADAL" clId="{7E6D7540-B830-4FD9-B56F-D510AB740A53}" dt="2023-02-22T16:53:48.670" v="533" actId="1076"/>
          <ac:spMkLst>
            <pc:docMk/>
            <pc:sldMk cId="778808058" sldId="284"/>
            <ac:spMk id="19" creationId="{EC83A029-446A-75BB-B4AC-2B43F319829E}"/>
          </ac:spMkLst>
        </pc:spChg>
        <pc:spChg chg="add mod">
          <ac:chgData name="LARA MORENO TURIEGANO" userId="1e0f099c-7fbf-45db-ba5d-75bcdb846938" providerId="ADAL" clId="{7E6D7540-B830-4FD9-B56F-D510AB740A53}" dt="2023-02-22T16:53:48.670" v="533" actId="1076"/>
          <ac:spMkLst>
            <pc:docMk/>
            <pc:sldMk cId="778808058" sldId="284"/>
            <ac:spMk id="20" creationId="{C4331EBF-CA26-F5A3-0C9C-C37E29354F53}"/>
          </ac:spMkLst>
        </pc:spChg>
        <pc:spChg chg="add mod">
          <ac:chgData name="LARA MORENO TURIEGANO" userId="1e0f099c-7fbf-45db-ba5d-75bcdb846938" providerId="ADAL" clId="{7E6D7540-B830-4FD9-B56F-D510AB740A53}" dt="2023-02-22T16:53:48.670" v="533" actId="1076"/>
          <ac:spMkLst>
            <pc:docMk/>
            <pc:sldMk cId="778808058" sldId="284"/>
            <ac:spMk id="21" creationId="{A7395AAC-8311-7112-B443-C1FA48B7E824}"/>
          </ac:spMkLst>
        </pc:spChg>
        <pc:spChg chg="add mod">
          <ac:chgData name="LARA MORENO TURIEGANO" userId="1e0f099c-7fbf-45db-ba5d-75bcdb846938" providerId="ADAL" clId="{7E6D7540-B830-4FD9-B56F-D510AB740A53}" dt="2023-02-23T09:38:22.744" v="603" actId="1036"/>
          <ac:spMkLst>
            <pc:docMk/>
            <pc:sldMk cId="778808058" sldId="284"/>
            <ac:spMk id="22" creationId="{7BF8A525-4774-BAE7-C1F6-F14E451AB3E4}"/>
          </ac:spMkLst>
        </pc:spChg>
        <pc:spChg chg="add mod">
          <ac:chgData name="LARA MORENO TURIEGANO" userId="1e0f099c-7fbf-45db-ba5d-75bcdb846938" providerId="ADAL" clId="{7E6D7540-B830-4FD9-B56F-D510AB740A53}" dt="2023-02-22T16:54:00.373" v="553" actId="1037"/>
          <ac:spMkLst>
            <pc:docMk/>
            <pc:sldMk cId="778808058" sldId="284"/>
            <ac:spMk id="24" creationId="{F154470C-81E8-1602-3B31-639C864A43FF}"/>
          </ac:spMkLst>
        </pc:spChg>
        <pc:spChg chg="add mod">
          <ac:chgData name="LARA MORENO TURIEGANO" userId="1e0f099c-7fbf-45db-ba5d-75bcdb846938" providerId="ADAL" clId="{7E6D7540-B830-4FD9-B56F-D510AB740A53}" dt="2023-02-22T16:53:54.746" v="538" actId="1038"/>
          <ac:spMkLst>
            <pc:docMk/>
            <pc:sldMk cId="778808058" sldId="284"/>
            <ac:spMk id="25" creationId="{07F1F6F4-243D-C1B7-8D1D-CE0F1F57EF1A}"/>
          </ac:spMkLst>
        </pc:spChg>
        <pc:spChg chg="add mod">
          <ac:chgData name="LARA MORENO TURIEGANO" userId="1e0f099c-7fbf-45db-ba5d-75bcdb846938" providerId="ADAL" clId="{7E6D7540-B830-4FD9-B56F-D510AB740A53}" dt="2023-03-06T17:39:50.798" v="1385" actId="20577"/>
          <ac:spMkLst>
            <pc:docMk/>
            <pc:sldMk cId="778808058" sldId="284"/>
            <ac:spMk id="26" creationId="{21C79725-8CC2-3B2D-1EC3-B569A1872C06}"/>
          </ac:spMkLst>
        </pc:spChg>
        <pc:picChg chg="add mod">
          <ac:chgData name="LARA MORENO TURIEGANO" userId="1e0f099c-7fbf-45db-ba5d-75bcdb846938" providerId="ADAL" clId="{7E6D7540-B830-4FD9-B56F-D510AB740A53}" dt="2023-02-22T16:07:37.701" v="521" actId="1076"/>
          <ac:picMkLst>
            <pc:docMk/>
            <pc:sldMk cId="778808058" sldId="284"/>
            <ac:picMk id="3" creationId="{35AA0E80-62B5-F890-EC23-6000154251FB}"/>
          </ac:picMkLst>
        </pc:picChg>
        <pc:picChg chg="add mod">
          <ac:chgData name="LARA MORENO TURIEGANO" userId="1e0f099c-7fbf-45db-ba5d-75bcdb846938" providerId="ADAL" clId="{7E6D7540-B830-4FD9-B56F-D510AB740A53}" dt="2023-02-22T16:07:48.953" v="523" actId="1076"/>
          <ac:picMkLst>
            <pc:docMk/>
            <pc:sldMk cId="778808058" sldId="284"/>
            <ac:picMk id="5" creationId="{4876E515-1A0A-6D99-D2E3-5DA92275DB2B}"/>
          </ac:picMkLst>
        </pc:picChg>
        <pc:picChg chg="add del mod">
          <ac:chgData name="LARA MORENO TURIEGANO" userId="1e0f099c-7fbf-45db-ba5d-75bcdb846938" providerId="ADAL" clId="{7E6D7540-B830-4FD9-B56F-D510AB740A53}" dt="2023-02-22T16:53:16.521" v="525"/>
          <ac:picMkLst>
            <pc:docMk/>
            <pc:sldMk cId="778808058" sldId="284"/>
            <ac:picMk id="13" creationId="{F1DC0A29-4FD6-0AC0-3284-FE1DD140E390}"/>
          </ac:picMkLst>
        </pc:picChg>
        <pc:picChg chg="add del mod">
          <ac:chgData name="LARA MORENO TURIEGANO" userId="1e0f099c-7fbf-45db-ba5d-75bcdb846938" providerId="ADAL" clId="{7E6D7540-B830-4FD9-B56F-D510AB740A53}" dt="2023-03-06T16:30:30.356" v="1197" actId="478"/>
          <ac:picMkLst>
            <pc:docMk/>
            <pc:sldMk cId="778808058" sldId="284"/>
            <ac:picMk id="23" creationId="{FEFE1410-9666-B85D-FAEE-7DE6236678B6}"/>
          </ac:picMkLst>
        </pc:picChg>
      </pc:sldChg>
      <pc:sldChg chg="addSp modSp new mod">
        <pc:chgData name="LARA MORENO TURIEGANO" userId="1e0f099c-7fbf-45db-ba5d-75bcdb846938" providerId="ADAL" clId="{7E6D7540-B830-4FD9-B56F-D510AB740A53}" dt="2023-03-06T15:29:14.915" v="1187" actId="20577"/>
        <pc:sldMkLst>
          <pc:docMk/>
          <pc:sldMk cId="1616399081" sldId="285"/>
        </pc:sldMkLst>
        <pc:spChg chg="add mod">
          <ac:chgData name="LARA MORENO TURIEGANO" userId="1e0f099c-7fbf-45db-ba5d-75bcdb846938" providerId="ADAL" clId="{7E6D7540-B830-4FD9-B56F-D510AB740A53}" dt="2023-03-06T15:29:14.915" v="1187" actId="20577"/>
          <ac:spMkLst>
            <pc:docMk/>
            <pc:sldMk cId="1616399081" sldId="285"/>
            <ac:spMk id="4" creationId="{E195287E-8EF8-1FC9-4FB7-37A715387041}"/>
          </ac:spMkLst>
        </pc:spChg>
        <pc:graphicFrameChg chg="add mod">
          <ac:chgData name="LARA MORENO TURIEGANO" userId="1e0f099c-7fbf-45db-ba5d-75bcdb846938" providerId="ADAL" clId="{7E6D7540-B830-4FD9-B56F-D510AB740A53}" dt="2023-03-06T15:28:58.853" v="1172" actId="1076"/>
          <ac:graphicFrameMkLst>
            <pc:docMk/>
            <pc:sldMk cId="1616399081" sldId="285"/>
            <ac:graphicFrameMk id="2" creationId="{1D3569A9-A055-FAE4-8F88-2492E99CDBD7}"/>
          </ac:graphicFrameMkLst>
        </pc:graphicFrameChg>
      </pc:sldChg>
      <pc:sldChg chg="addSp delSp modSp add mod">
        <pc:chgData name="LARA MORENO TURIEGANO" userId="1e0f099c-7fbf-45db-ba5d-75bcdb846938" providerId="ADAL" clId="{7E6D7540-B830-4FD9-B56F-D510AB740A53}" dt="2023-03-14T12:28:46.307" v="1600" actId="1076"/>
        <pc:sldMkLst>
          <pc:docMk/>
          <pc:sldMk cId="3003652670" sldId="286"/>
        </pc:sldMkLst>
        <pc:spChg chg="add mod">
          <ac:chgData name="LARA MORENO TURIEGANO" userId="1e0f099c-7fbf-45db-ba5d-75bcdb846938" providerId="ADAL" clId="{7E6D7540-B830-4FD9-B56F-D510AB740A53}" dt="2023-03-14T12:26:23.559" v="1527" actId="14100"/>
          <ac:spMkLst>
            <pc:docMk/>
            <pc:sldMk cId="3003652670" sldId="286"/>
            <ac:spMk id="5" creationId="{1587E039-B457-5B58-15DC-FA7106B2CB59}"/>
          </ac:spMkLst>
        </pc:spChg>
        <pc:spChg chg="add mod">
          <ac:chgData name="LARA MORENO TURIEGANO" userId="1e0f099c-7fbf-45db-ba5d-75bcdb846938" providerId="ADAL" clId="{7E6D7540-B830-4FD9-B56F-D510AB740A53}" dt="2023-03-14T12:26:19.753" v="1526" actId="1076"/>
          <ac:spMkLst>
            <pc:docMk/>
            <pc:sldMk cId="3003652670" sldId="286"/>
            <ac:spMk id="6" creationId="{2CE1C263-8CDA-7C84-517D-A0F24FD7762D}"/>
          </ac:spMkLst>
        </pc:spChg>
        <pc:spChg chg="add mod">
          <ac:chgData name="LARA MORENO TURIEGANO" userId="1e0f099c-7fbf-45db-ba5d-75bcdb846938" providerId="ADAL" clId="{7E6D7540-B830-4FD9-B56F-D510AB740A53}" dt="2023-03-14T12:26:19.753" v="1526" actId="1076"/>
          <ac:spMkLst>
            <pc:docMk/>
            <pc:sldMk cId="3003652670" sldId="286"/>
            <ac:spMk id="8" creationId="{CB7F1F30-492A-DF7D-2C83-72F3D1A4D267}"/>
          </ac:spMkLst>
        </pc:spChg>
        <pc:spChg chg="add mod">
          <ac:chgData name="LARA MORENO TURIEGANO" userId="1e0f099c-7fbf-45db-ba5d-75bcdb846938" providerId="ADAL" clId="{7E6D7540-B830-4FD9-B56F-D510AB740A53}" dt="2023-03-14T12:26:19.753" v="1526" actId="1076"/>
          <ac:spMkLst>
            <pc:docMk/>
            <pc:sldMk cId="3003652670" sldId="286"/>
            <ac:spMk id="9" creationId="{AA904944-42A6-34B2-5DBE-5F24D8BCE660}"/>
          </ac:spMkLst>
        </pc:spChg>
        <pc:spChg chg="add mod">
          <ac:chgData name="LARA MORENO TURIEGANO" userId="1e0f099c-7fbf-45db-ba5d-75bcdb846938" providerId="ADAL" clId="{7E6D7540-B830-4FD9-B56F-D510AB740A53}" dt="2023-03-14T12:26:19.753" v="1526" actId="1076"/>
          <ac:spMkLst>
            <pc:docMk/>
            <pc:sldMk cId="3003652670" sldId="286"/>
            <ac:spMk id="10" creationId="{FBEA65D7-6EED-1563-5B2E-14E36F1E9B3F}"/>
          </ac:spMkLst>
        </pc:spChg>
        <pc:spChg chg="add mod">
          <ac:chgData name="LARA MORENO TURIEGANO" userId="1e0f099c-7fbf-45db-ba5d-75bcdb846938" providerId="ADAL" clId="{7E6D7540-B830-4FD9-B56F-D510AB740A53}" dt="2023-03-14T12:28:40.143" v="1598" actId="1076"/>
          <ac:spMkLst>
            <pc:docMk/>
            <pc:sldMk cId="3003652670" sldId="286"/>
            <ac:spMk id="11" creationId="{D7644D94-5F4A-3923-6CED-0F18261EC91A}"/>
          </ac:spMkLst>
        </pc:spChg>
        <pc:spChg chg="add mod">
          <ac:chgData name="LARA MORENO TURIEGANO" userId="1e0f099c-7fbf-45db-ba5d-75bcdb846938" providerId="ADAL" clId="{7E6D7540-B830-4FD9-B56F-D510AB740A53}" dt="2023-03-14T12:27:46.986" v="1580" actId="1076"/>
          <ac:spMkLst>
            <pc:docMk/>
            <pc:sldMk cId="3003652670" sldId="286"/>
            <ac:spMk id="12" creationId="{CFC8B76A-3577-7C6D-9896-B244AC212C95}"/>
          </ac:spMkLst>
        </pc:spChg>
        <pc:spChg chg="add mod">
          <ac:chgData name="LARA MORENO TURIEGANO" userId="1e0f099c-7fbf-45db-ba5d-75bcdb846938" providerId="ADAL" clId="{7E6D7540-B830-4FD9-B56F-D510AB740A53}" dt="2023-03-14T12:27:32.113" v="1575" actId="1076"/>
          <ac:spMkLst>
            <pc:docMk/>
            <pc:sldMk cId="3003652670" sldId="286"/>
            <ac:spMk id="13" creationId="{C82071C6-DF92-0D37-EC82-8818ADA6C3A8}"/>
          </ac:spMkLst>
        </pc:spChg>
        <pc:spChg chg="add mod">
          <ac:chgData name="LARA MORENO TURIEGANO" userId="1e0f099c-7fbf-45db-ba5d-75bcdb846938" providerId="ADAL" clId="{7E6D7540-B830-4FD9-B56F-D510AB740A53}" dt="2023-03-14T12:27:29.243" v="1574" actId="1076"/>
          <ac:spMkLst>
            <pc:docMk/>
            <pc:sldMk cId="3003652670" sldId="286"/>
            <ac:spMk id="14" creationId="{4119051F-F1DB-8BF5-AFEA-0C72F811D447}"/>
          </ac:spMkLst>
        </pc:spChg>
        <pc:spChg chg="add mod">
          <ac:chgData name="LARA MORENO TURIEGANO" userId="1e0f099c-7fbf-45db-ba5d-75bcdb846938" providerId="ADAL" clId="{7E6D7540-B830-4FD9-B56F-D510AB740A53}" dt="2023-03-14T12:27:19.623" v="1572" actId="14100"/>
          <ac:spMkLst>
            <pc:docMk/>
            <pc:sldMk cId="3003652670" sldId="286"/>
            <ac:spMk id="15" creationId="{C0CC623D-0AC8-2048-9802-AC255494DC2E}"/>
          </ac:spMkLst>
        </pc:spChg>
        <pc:spChg chg="mod">
          <ac:chgData name="LARA MORENO TURIEGANO" userId="1e0f099c-7fbf-45db-ba5d-75bcdb846938" providerId="ADAL" clId="{7E6D7540-B830-4FD9-B56F-D510AB740A53}" dt="2023-03-06T17:09:35.486" v="1336" actId="1076"/>
          <ac:spMkLst>
            <pc:docMk/>
            <pc:sldMk cId="3003652670" sldId="286"/>
            <ac:spMk id="16" creationId="{514A1C3F-D119-D10A-4081-8AC4FE487102}"/>
          </ac:spMkLst>
        </pc:spChg>
        <pc:spChg chg="mod">
          <ac:chgData name="LARA MORENO TURIEGANO" userId="1e0f099c-7fbf-45db-ba5d-75bcdb846938" providerId="ADAL" clId="{7E6D7540-B830-4FD9-B56F-D510AB740A53}" dt="2023-03-06T17:09:31.786" v="1335" actId="1076"/>
          <ac:spMkLst>
            <pc:docMk/>
            <pc:sldMk cId="3003652670" sldId="286"/>
            <ac:spMk id="17" creationId="{3C4A56F0-5153-A17E-0D58-4121D23D4478}"/>
          </ac:spMkLst>
        </pc:spChg>
        <pc:spChg chg="mod">
          <ac:chgData name="LARA MORENO TURIEGANO" userId="1e0f099c-7fbf-45db-ba5d-75bcdb846938" providerId="ADAL" clId="{7E6D7540-B830-4FD9-B56F-D510AB740A53}" dt="2023-03-06T17:10:14.756" v="1370" actId="1035"/>
          <ac:spMkLst>
            <pc:docMk/>
            <pc:sldMk cId="3003652670" sldId="286"/>
            <ac:spMk id="18" creationId="{9811D678-A1B3-7FF8-EA66-9B8AB7AD0420}"/>
          </ac:spMkLst>
        </pc:spChg>
        <pc:spChg chg="mod">
          <ac:chgData name="LARA MORENO TURIEGANO" userId="1e0f099c-7fbf-45db-ba5d-75bcdb846938" providerId="ADAL" clId="{7E6D7540-B830-4FD9-B56F-D510AB740A53}" dt="2023-03-06T17:10:17.936" v="1371" actId="1076"/>
          <ac:spMkLst>
            <pc:docMk/>
            <pc:sldMk cId="3003652670" sldId="286"/>
            <ac:spMk id="19" creationId="{EC83A029-446A-75BB-B4AC-2B43F319829E}"/>
          </ac:spMkLst>
        </pc:spChg>
        <pc:spChg chg="mod">
          <ac:chgData name="LARA MORENO TURIEGANO" userId="1e0f099c-7fbf-45db-ba5d-75bcdb846938" providerId="ADAL" clId="{7E6D7540-B830-4FD9-B56F-D510AB740A53}" dt="2023-03-06T17:10:20.656" v="1372" actId="1076"/>
          <ac:spMkLst>
            <pc:docMk/>
            <pc:sldMk cId="3003652670" sldId="286"/>
            <ac:spMk id="20" creationId="{C4331EBF-CA26-F5A3-0C9C-C37E29354F53}"/>
          </ac:spMkLst>
        </pc:spChg>
        <pc:spChg chg="mod">
          <ac:chgData name="LARA MORENO TURIEGANO" userId="1e0f099c-7fbf-45db-ba5d-75bcdb846938" providerId="ADAL" clId="{7E6D7540-B830-4FD9-B56F-D510AB740A53}" dt="2023-03-06T17:09:25.746" v="1334" actId="403"/>
          <ac:spMkLst>
            <pc:docMk/>
            <pc:sldMk cId="3003652670" sldId="286"/>
            <ac:spMk id="22" creationId="{7BF8A525-4774-BAE7-C1F6-F14E451AB3E4}"/>
          </ac:spMkLst>
        </pc:spChg>
        <pc:spChg chg="add mod ord">
          <ac:chgData name="LARA MORENO TURIEGANO" userId="1e0f099c-7fbf-45db-ba5d-75bcdb846938" providerId="ADAL" clId="{7E6D7540-B830-4FD9-B56F-D510AB740A53}" dt="2023-03-14T12:28:31.553" v="1597" actId="14100"/>
          <ac:spMkLst>
            <pc:docMk/>
            <pc:sldMk cId="3003652670" sldId="286"/>
            <ac:spMk id="23" creationId="{EEBB465B-1A83-8D64-764A-D6AA010E5CD5}"/>
          </ac:spMkLst>
        </pc:spChg>
        <pc:spChg chg="add mod">
          <ac:chgData name="LARA MORENO TURIEGANO" userId="1e0f099c-7fbf-45db-ba5d-75bcdb846938" providerId="ADAL" clId="{7E6D7540-B830-4FD9-B56F-D510AB740A53}" dt="2023-03-14T12:28:25.649" v="1595" actId="14100"/>
          <ac:spMkLst>
            <pc:docMk/>
            <pc:sldMk cId="3003652670" sldId="286"/>
            <ac:spMk id="27" creationId="{F80E8F94-900D-DAEB-BDB3-76BCB69F0C0C}"/>
          </ac:spMkLst>
        </pc:spChg>
        <pc:picChg chg="add del mod">
          <ac:chgData name="LARA MORENO TURIEGANO" userId="1e0f099c-7fbf-45db-ba5d-75bcdb846938" providerId="ADAL" clId="{7E6D7540-B830-4FD9-B56F-D510AB740A53}" dt="2023-03-14T12:26:00.033" v="1524" actId="478"/>
          <ac:picMkLst>
            <pc:docMk/>
            <pc:sldMk cId="3003652670" sldId="286"/>
            <ac:picMk id="2" creationId="{C08261D5-EE62-CABD-9549-C8F91494A29D}"/>
          </ac:picMkLst>
        </pc:picChg>
        <pc:picChg chg="del">
          <ac:chgData name="LARA MORENO TURIEGANO" userId="1e0f099c-7fbf-45db-ba5d-75bcdb846938" providerId="ADAL" clId="{7E6D7540-B830-4FD9-B56F-D510AB740A53}" dt="2023-03-06T17:09:00.467" v="1305" actId="478"/>
          <ac:picMkLst>
            <pc:docMk/>
            <pc:sldMk cId="3003652670" sldId="286"/>
            <ac:picMk id="3" creationId="{35AA0E80-62B5-F890-EC23-6000154251FB}"/>
          </ac:picMkLst>
        </pc:picChg>
        <pc:picChg chg="add mod ord">
          <ac:chgData name="LARA MORENO TURIEGANO" userId="1e0f099c-7fbf-45db-ba5d-75bcdb846938" providerId="ADAL" clId="{7E6D7540-B830-4FD9-B56F-D510AB740A53}" dt="2023-03-14T12:28:46.307" v="1600" actId="1076"/>
          <ac:picMkLst>
            <pc:docMk/>
            <pc:sldMk cId="3003652670" sldId="286"/>
            <ac:picMk id="4" creationId="{532BAFBD-84D6-3ADA-74CE-B186591EC525}"/>
          </ac:picMkLst>
        </pc:picChg>
        <pc:picChg chg="del">
          <ac:chgData name="LARA MORENO TURIEGANO" userId="1e0f099c-7fbf-45db-ba5d-75bcdb846938" providerId="ADAL" clId="{7E6D7540-B830-4FD9-B56F-D510AB740A53}" dt="2023-03-06T17:09:36.797" v="1337" actId="478"/>
          <ac:picMkLst>
            <pc:docMk/>
            <pc:sldMk cId="3003652670" sldId="286"/>
            <ac:picMk id="5" creationId="{4876E515-1A0A-6D99-D2E3-5DA92275DB2B}"/>
          </ac:picMkLst>
        </pc:picChg>
        <pc:picChg chg="add mod ord modCrop">
          <ac:chgData name="LARA MORENO TURIEGANO" userId="1e0f099c-7fbf-45db-ba5d-75bcdb846938" providerId="ADAL" clId="{7E6D7540-B830-4FD9-B56F-D510AB740A53}" dt="2023-03-06T17:10:09.616" v="1360" actId="1037"/>
          <ac:picMkLst>
            <pc:docMk/>
            <pc:sldMk cId="3003652670" sldId="286"/>
            <ac:picMk id="7" creationId="{6DD02933-4D0E-DD36-41DC-F5F6F7BB242B}"/>
          </ac:picMkLst>
        </pc:picChg>
        <pc:cxnChg chg="add mod">
          <ac:chgData name="LARA MORENO TURIEGANO" userId="1e0f099c-7fbf-45db-ba5d-75bcdb846938" providerId="ADAL" clId="{7E6D7540-B830-4FD9-B56F-D510AB740A53}" dt="2023-03-14T12:27:12.233" v="1571" actId="1582"/>
          <ac:cxnSpMkLst>
            <pc:docMk/>
            <pc:sldMk cId="3003652670" sldId="286"/>
            <ac:cxnSpMk id="3" creationId="{767DFEA3-0908-94F9-E4D7-317C3E213F2E}"/>
          </ac:cxnSpMkLst>
        </pc:cxnChg>
      </pc:sldChg>
      <pc:sldChg chg="modSp add mod">
        <pc:chgData name="LARA MORENO TURIEGANO" userId="1e0f099c-7fbf-45db-ba5d-75bcdb846938" providerId="ADAL" clId="{7E6D7540-B830-4FD9-B56F-D510AB740A53}" dt="2023-03-14T12:16:21.536" v="1519" actId="20577"/>
        <pc:sldMkLst>
          <pc:docMk/>
          <pc:sldMk cId="2209341134" sldId="287"/>
        </pc:sldMkLst>
        <pc:spChg chg="mod">
          <ac:chgData name="LARA MORENO TURIEGANO" userId="1e0f099c-7fbf-45db-ba5d-75bcdb846938" providerId="ADAL" clId="{7E6D7540-B830-4FD9-B56F-D510AB740A53}" dt="2023-03-14T12:16:21.536" v="1519" actId="20577"/>
          <ac:spMkLst>
            <pc:docMk/>
            <pc:sldMk cId="2209341134" sldId="287"/>
            <ac:spMk id="250" creationId="{00000000-0000-0000-0000-000000000000}"/>
          </ac:spMkLst>
        </pc:spChg>
        <pc:graphicFrameChg chg="mod modGraphic">
          <ac:chgData name="LARA MORENO TURIEGANO" userId="1e0f099c-7fbf-45db-ba5d-75bcdb846938" providerId="ADAL" clId="{7E6D7540-B830-4FD9-B56F-D510AB740A53}" dt="2023-03-06T17:00:48.788" v="1304" actId="2711"/>
          <ac:graphicFrameMkLst>
            <pc:docMk/>
            <pc:sldMk cId="2209341134" sldId="287"/>
            <ac:graphicFrameMk id="249" creationId="{00000000-0000-0000-0000-000000000000}"/>
          </ac:graphicFrameMkLst>
        </pc:graphicFrameChg>
      </pc:sldChg>
    </pc:docChg>
  </pc:docChgLst>
  <pc:docChgLst>
    <pc:chgData name="LARA MORENO TURIEGANO" userId="1e0f099c-7fbf-45db-ba5d-75bcdb846938" providerId="ADAL" clId="{34868645-BA8F-403C-A860-A9D6EC4C08B5}"/>
    <pc:docChg chg="undo custSel addSld delSld modSld sldOrd">
      <pc:chgData name="LARA MORENO TURIEGANO" userId="1e0f099c-7fbf-45db-ba5d-75bcdb846938" providerId="ADAL" clId="{34868645-BA8F-403C-A860-A9D6EC4C08B5}" dt="2023-02-14T13:30:04.334" v="1257" actId="47"/>
      <pc:docMkLst>
        <pc:docMk/>
      </pc:docMkLst>
      <pc:sldChg chg="modSp mod">
        <pc:chgData name="LARA MORENO TURIEGANO" userId="1e0f099c-7fbf-45db-ba5d-75bcdb846938" providerId="ADAL" clId="{34868645-BA8F-403C-A860-A9D6EC4C08B5}" dt="2023-02-10T09:37:47.568" v="990" actId="404"/>
        <pc:sldMkLst>
          <pc:docMk/>
          <pc:sldMk cId="0" sldId="259"/>
        </pc:sldMkLst>
        <pc:spChg chg="mod">
          <ac:chgData name="LARA MORENO TURIEGANO" userId="1e0f099c-7fbf-45db-ba5d-75bcdb846938" providerId="ADAL" clId="{34868645-BA8F-403C-A860-A9D6EC4C08B5}" dt="2023-02-10T09:37:47.568" v="990" actId="404"/>
          <ac:spMkLst>
            <pc:docMk/>
            <pc:sldMk cId="0" sldId="259"/>
            <ac:spMk id="140" creationId="{00000000-0000-0000-0000-000000000000}"/>
          </ac:spMkLst>
        </pc:spChg>
        <pc:graphicFrameChg chg="mod">
          <ac:chgData name="LARA MORENO TURIEGANO" userId="1e0f099c-7fbf-45db-ba5d-75bcdb846938" providerId="ADAL" clId="{34868645-BA8F-403C-A860-A9D6EC4C08B5}" dt="2023-02-09T15:46:52.724" v="928"/>
          <ac:graphicFrameMkLst>
            <pc:docMk/>
            <pc:sldMk cId="0" sldId="259"/>
            <ac:graphicFrameMk id="116" creationId="{00000000-0000-0000-0000-000000000000}"/>
          </ac:graphicFrameMkLst>
        </pc:graphicFrameChg>
        <pc:graphicFrameChg chg="mod">
          <ac:chgData name="LARA MORENO TURIEGANO" userId="1e0f099c-7fbf-45db-ba5d-75bcdb846938" providerId="ADAL" clId="{34868645-BA8F-403C-A860-A9D6EC4C08B5}" dt="2023-02-09T15:47:00.133" v="929"/>
          <ac:graphicFrameMkLst>
            <pc:docMk/>
            <pc:sldMk cId="0" sldId="259"/>
            <ac:graphicFrameMk id="117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34868645-BA8F-403C-A860-A9D6EC4C08B5}" dt="2023-02-10T09:38:09.753" v="1021" actId="20577"/>
        <pc:sldMkLst>
          <pc:docMk/>
          <pc:sldMk cId="0" sldId="260"/>
        </pc:sldMkLst>
        <pc:spChg chg="mod">
          <ac:chgData name="LARA MORENO TURIEGANO" userId="1e0f099c-7fbf-45db-ba5d-75bcdb846938" providerId="ADAL" clId="{34868645-BA8F-403C-A860-A9D6EC4C08B5}" dt="2023-02-10T09:38:09.753" v="1021" actId="20577"/>
          <ac:spMkLst>
            <pc:docMk/>
            <pc:sldMk cId="0" sldId="260"/>
            <ac:spMk id="146" creationId="{00000000-0000-0000-0000-000000000000}"/>
          </ac:spMkLst>
        </pc:spChg>
        <pc:graphicFrameChg chg="mod modGraphic">
          <ac:chgData name="LARA MORENO TURIEGANO" userId="1e0f099c-7fbf-45db-ba5d-75bcdb846938" providerId="ADAL" clId="{34868645-BA8F-403C-A860-A9D6EC4C08B5}" dt="2023-02-09T15:44:33.662" v="916" actId="14100"/>
          <ac:graphicFrameMkLst>
            <pc:docMk/>
            <pc:sldMk cId="0" sldId="260"/>
            <ac:graphicFrameMk id="145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34868645-BA8F-403C-A860-A9D6EC4C08B5}" dt="2023-02-10T12:01:36.175" v="1052" actId="20577"/>
        <pc:sldMkLst>
          <pc:docMk/>
          <pc:sldMk cId="3024695750" sldId="262"/>
        </pc:sldMkLst>
        <pc:spChg chg="mod">
          <ac:chgData name="LARA MORENO TURIEGANO" userId="1e0f099c-7fbf-45db-ba5d-75bcdb846938" providerId="ADAL" clId="{34868645-BA8F-403C-A860-A9D6EC4C08B5}" dt="2023-02-10T12:01:36.175" v="1052" actId="20577"/>
          <ac:spMkLst>
            <pc:docMk/>
            <pc:sldMk cId="3024695750" sldId="262"/>
            <ac:spMk id="182" creationId="{00000000-0000-0000-0000-000000000000}"/>
          </ac:spMkLst>
        </pc:spChg>
      </pc:sldChg>
      <pc:sldChg chg="addSp delSp modSp mod">
        <pc:chgData name="LARA MORENO TURIEGANO" userId="1e0f099c-7fbf-45db-ba5d-75bcdb846938" providerId="ADAL" clId="{34868645-BA8F-403C-A860-A9D6EC4C08B5}" dt="2023-02-13T16:21:22.478" v="1147"/>
        <pc:sldMkLst>
          <pc:docMk/>
          <pc:sldMk cId="1064181479" sldId="263"/>
        </pc:sldMkLst>
        <pc:spChg chg="mod">
          <ac:chgData name="LARA MORENO TURIEGANO" userId="1e0f099c-7fbf-45db-ba5d-75bcdb846938" providerId="ADAL" clId="{34868645-BA8F-403C-A860-A9D6EC4C08B5}" dt="2023-02-10T12:02:49.096" v="1057" actId="1076"/>
          <ac:spMkLst>
            <pc:docMk/>
            <pc:sldMk cId="1064181479" sldId="263"/>
            <ac:spMk id="11" creationId="{D376D72F-B42A-2D08-C8C7-797299C95BEA}"/>
          </ac:spMkLst>
        </pc:spChg>
        <pc:spChg chg="mod">
          <ac:chgData name="LARA MORENO TURIEGANO" userId="1e0f099c-7fbf-45db-ba5d-75bcdb846938" providerId="ADAL" clId="{34868645-BA8F-403C-A860-A9D6EC4C08B5}" dt="2023-02-10T12:02:49.096" v="1057" actId="1076"/>
          <ac:spMkLst>
            <pc:docMk/>
            <pc:sldMk cId="1064181479" sldId="263"/>
            <ac:spMk id="12" creationId="{A5F6740A-BC5D-3497-4D7D-3DFFC16F90D0}"/>
          </ac:spMkLst>
        </pc:spChg>
        <pc:spChg chg="mod">
          <ac:chgData name="LARA MORENO TURIEGANO" userId="1e0f099c-7fbf-45db-ba5d-75bcdb846938" providerId="ADAL" clId="{34868645-BA8F-403C-A860-A9D6EC4C08B5}" dt="2023-02-10T12:01:46.934" v="1054" actId="20577"/>
          <ac:spMkLst>
            <pc:docMk/>
            <pc:sldMk cId="1064181479" sldId="263"/>
            <ac:spMk id="189" creationId="{00000000-0000-0000-0000-000000000000}"/>
          </ac:spMkLst>
        </pc:spChg>
        <pc:graphicFrameChg chg="add del mod modGraphic">
          <ac:chgData name="LARA MORENO TURIEGANO" userId="1e0f099c-7fbf-45db-ba5d-75bcdb846938" providerId="ADAL" clId="{34868645-BA8F-403C-A860-A9D6EC4C08B5}" dt="2023-02-10T12:03:04.200" v="1062" actId="21"/>
          <ac:graphicFrameMkLst>
            <pc:docMk/>
            <pc:sldMk cId="1064181479" sldId="263"/>
            <ac:graphicFrameMk id="2" creationId="{2FB04647-328C-CB60-994F-1AF3C3F6BE6A}"/>
          </ac:graphicFrameMkLst>
        </pc:graphicFrameChg>
        <pc:graphicFrameChg chg="mod">
          <ac:chgData name="LARA MORENO TURIEGANO" userId="1e0f099c-7fbf-45db-ba5d-75bcdb846938" providerId="ADAL" clId="{34868645-BA8F-403C-A860-A9D6EC4C08B5}" dt="2023-02-13T16:21:22.478" v="1147"/>
          <ac:graphicFrameMkLst>
            <pc:docMk/>
            <pc:sldMk cId="1064181479" sldId="263"/>
            <ac:graphicFrameMk id="9" creationId="{E50C9870-4000-F1A7-4DFA-CD3F3779CC20}"/>
          </ac:graphicFrameMkLst>
        </pc:graphicFrameChg>
        <pc:graphicFrameChg chg="mod">
          <ac:chgData name="LARA MORENO TURIEGANO" userId="1e0f099c-7fbf-45db-ba5d-75bcdb846938" providerId="ADAL" clId="{34868645-BA8F-403C-A860-A9D6EC4C08B5}" dt="2023-02-10T12:02:49.096" v="1057" actId="1076"/>
          <ac:graphicFrameMkLst>
            <pc:docMk/>
            <pc:sldMk cId="1064181479" sldId="263"/>
            <ac:graphicFrameMk id="10" creationId="{93559C49-AC12-785A-26FF-1B3A7ADCC6B1}"/>
          </ac:graphicFrameMkLst>
        </pc:graphicFrameChg>
      </pc:sldChg>
      <pc:sldChg chg="addSp delSp modSp mod">
        <pc:chgData name="LARA MORENO TURIEGANO" userId="1e0f099c-7fbf-45db-ba5d-75bcdb846938" providerId="ADAL" clId="{34868645-BA8F-403C-A860-A9D6EC4C08B5}" dt="2023-02-10T14:57:04.630" v="1141" actId="20577"/>
        <pc:sldMkLst>
          <pc:docMk/>
          <pc:sldMk cId="0" sldId="264"/>
        </pc:sldMkLst>
        <pc:spChg chg="mod">
          <ac:chgData name="LARA MORENO TURIEGANO" userId="1e0f099c-7fbf-45db-ba5d-75bcdb846938" providerId="ADAL" clId="{34868645-BA8F-403C-A860-A9D6EC4C08B5}" dt="2023-02-10T12:03:30.582" v="1078" actId="1038"/>
          <ac:spMkLst>
            <pc:docMk/>
            <pc:sldMk cId="0" sldId="264"/>
            <ac:spMk id="2" creationId="{00000000-0000-0000-0000-000000000000}"/>
          </ac:spMkLst>
        </pc:spChg>
        <pc:spChg chg="add del mod">
          <ac:chgData name="LARA MORENO TURIEGANO" userId="1e0f099c-7fbf-45db-ba5d-75bcdb846938" providerId="ADAL" clId="{34868645-BA8F-403C-A860-A9D6EC4C08B5}" dt="2023-02-10T12:04:30.488" v="1123" actId="478"/>
          <ac:spMkLst>
            <pc:docMk/>
            <pc:sldMk cId="0" sldId="264"/>
            <ac:spMk id="4" creationId="{B8E24AAA-0624-2022-D0A8-1D59A0F87AF5}"/>
          </ac:spMkLst>
        </pc:spChg>
        <pc:spChg chg="add del mod">
          <ac:chgData name="LARA MORENO TURIEGANO" userId="1e0f099c-7fbf-45db-ba5d-75bcdb846938" providerId="ADAL" clId="{34868645-BA8F-403C-A860-A9D6EC4C08B5}" dt="2023-02-10T12:04:13.377" v="1113" actId="478"/>
          <ac:spMkLst>
            <pc:docMk/>
            <pc:sldMk cId="0" sldId="264"/>
            <ac:spMk id="5" creationId="{90D6350D-8B4B-0930-4707-01C6CE1DD9C2}"/>
          </ac:spMkLst>
        </pc:spChg>
        <pc:spChg chg="add del mod">
          <ac:chgData name="LARA MORENO TURIEGANO" userId="1e0f099c-7fbf-45db-ba5d-75bcdb846938" providerId="ADAL" clId="{34868645-BA8F-403C-A860-A9D6EC4C08B5}" dt="2023-02-10T12:04:22.768" v="1117" actId="478"/>
          <ac:spMkLst>
            <pc:docMk/>
            <pc:sldMk cId="0" sldId="264"/>
            <ac:spMk id="6" creationId="{8EE99043-C886-38D9-F3D3-6C44B59A9574}"/>
          </ac:spMkLst>
        </pc:spChg>
        <pc:spChg chg="mod">
          <ac:chgData name="LARA MORENO TURIEGANO" userId="1e0f099c-7fbf-45db-ba5d-75bcdb846938" providerId="ADAL" clId="{34868645-BA8F-403C-A860-A9D6EC4C08B5}" dt="2023-02-10T12:03:52.897" v="1101" actId="20577"/>
          <ac:spMkLst>
            <pc:docMk/>
            <pc:sldMk cId="0" sldId="264"/>
            <ac:spMk id="7" creationId="{00000000-0000-0000-0000-000000000000}"/>
          </ac:spMkLst>
        </pc:spChg>
        <pc:spChg chg="add mod">
          <ac:chgData name="LARA MORENO TURIEGANO" userId="1e0f099c-7fbf-45db-ba5d-75bcdb846938" providerId="ADAL" clId="{34868645-BA8F-403C-A860-A9D6EC4C08B5}" dt="2023-02-10T14:57:04.630" v="1141" actId="20577"/>
          <ac:spMkLst>
            <pc:docMk/>
            <pc:sldMk cId="0" sldId="264"/>
            <ac:spMk id="8" creationId="{286C4CD9-AC2B-8DEB-AF5A-BB5C34ECEE63}"/>
          </ac:spMkLst>
        </pc:spChg>
        <pc:spChg chg="mod">
          <ac:chgData name="LARA MORENO TURIEGANO" userId="1e0f099c-7fbf-45db-ba5d-75bcdb846938" providerId="ADAL" clId="{34868645-BA8F-403C-A860-A9D6EC4C08B5}" dt="2023-02-10T12:04:36.902" v="1125" actId="1076"/>
          <ac:spMkLst>
            <pc:docMk/>
            <pc:sldMk cId="0" sldId="264"/>
            <ac:spMk id="196" creationId="{00000000-0000-0000-0000-000000000000}"/>
          </ac:spMkLst>
        </pc:spChg>
        <pc:graphicFrameChg chg="add mod">
          <ac:chgData name="LARA MORENO TURIEGANO" userId="1e0f099c-7fbf-45db-ba5d-75bcdb846938" providerId="ADAL" clId="{34868645-BA8F-403C-A860-A9D6EC4C08B5}" dt="2023-02-10T12:03:44.024" v="1095" actId="1036"/>
          <ac:graphicFrameMkLst>
            <pc:docMk/>
            <pc:sldMk cId="0" sldId="264"/>
            <ac:graphicFrameMk id="3" creationId="{70D5520D-0027-8540-2FB7-AB97081AD0C6}"/>
          </ac:graphicFrameMkLst>
        </pc:graphicFrameChg>
        <pc:graphicFrameChg chg="mod ord">
          <ac:chgData name="LARA MORENO TURIEGANO" userId="1e0f099c-7fbf-45db-ba5d-75bcdb846938" providerId="ADAL" clId="{34868645-BA8F-403C-A860-A9D6EC4C08B5}" dt="2023-02-10T14:56:57.971" v="1136" actId="167"/>
          <ac:graphicFrameMkLst>
            <pc:docMk/>
            <pc:sldMk cId="0" sldId="264"/>
            <ac:graphicFrameMk id="9" creationId="{1E4A62A6-E9B8-FA97-E991-D93B1970BC7B}"/>
          </ac:graphicFrameMkLst>
        </pc:graphicFrameChg>
        <pc:graphicFrameChg chg="mod ord">
          <ac:chgData name="LARA MORENO TURIEGANO" userId="1e0f099c-7fbf-45db-ba5d-75bcdb846938" providerId="ADAL" clId="{34868645-BA8F-403C-A860-A9D6EC4C08B5}" dt="2023-02-10T14:56:57.971" v="1136" actId="167"/>
          <ac:graphicFrameMkLst>
            <pc:docMk/>
            <pc:sldMk cId="0" sldId="264"/>
            <ac:graphicFrameMk id="10" creationId="{2612428B-5987-9D69-4511-2EE2A6A7BCBA}"/>
          </ac:graphicFrameMkLst>
        </pc:graphicFrameChg>
      </pc:sldChg>
      <pc:sldChg chg="del">
        <pc:chgData name="LARA MORENO TURIEGANO" userId="1e0f099c-7fbf-45db-ba5d-75bcdb846938" providerId="ADAL" clId="{34868645-BA8F-403C-A860-A9D6EC4C08B5}" dt="2023-02-10T12:06:54.999" v="1126" actId="47"/>
        <pc:sldMkLst>
          <pc:docMk/>
          <pc:sldMk cId="0" sldId="265"/>
        </pc:sldMkLst>
      </pc:sldChg>
      <pc:sldChg chg="modSp mod">
        <pc:chgData name="LARA MORENO TURIEGANO" userId="1e0f099c-7fbf-45db-ba5d-75bcdb846938" providerId="ADAL" clId="{34868645-BA8F-403C-A860-A9D6EC4C08B5}" dt="2023-02-13T16:30:33.665" v="1149" actId="20577"/>
        <pc:sldMkLst>
          <pc:docMk/>
          <pc:sldMk cId="0" sldId="266"/>
        </pc:sldMkLst>
        <pc:spChg chg="mod">
          <ac:chgData name="LARA MORENO TURIEGANO" userId="1e0f099c-7fbf-45db-ba5d-75bcdb846938" providerId="ADAL" clId="{34868645-BA8F-403C-A860-A9D6EC4C08B5}" dt="2023-02-13T16:30:33.665" v="1149" actId="20577"/>
          <ac:spMkLst>
            <pc:docMk/>
            <pc:sldMk cId="0" sldId="266"/>
            <ac:spMk id="220" creationId="{00000000-0000-0000-0000-000000000000}"/>
          </ac:spMkLst>
        </pc:spChg>
      </pc:sldChg>
      <pc:sldChg chg="modSp mod">
        <pc:chgData name="LARA MORENO TURIEGANO" userId="1e0f099c-7fbf-45db-ba5d-75bcdb846938" providerId="ADAL" clId="{34868645-BA8F-403C-A860-A9D6EC4C08B5}" dt="2023-02-14T09:35:22.242" v="1177"/>
        <pc:sldMkLst>
          <pc:docMk/>
          <pc:sldMk cId="0" sldId="270"/>
        </pc:sldMkLst>
        <pc:spChg chg="mod">
          <ac:chgData name="LARA MORENO TURIEGANO" userId="1e0f099c-7fbf-45db-ba5d-75bcdb846938" providerId="ADAL" clId="{34868645-BA8F-403C-A860-A9D6EC4C08B5}" dt="2023-02-13T16:30:44.043" v="1153" actId="20577"/>
          <ac:spMkLst>
            <pc:docMk/>
            <pc:sldMk cId="0" sldId="270"/>
            <ac:spMk id="266" creationId="{00000000-0000-0000-0000-000000000000}"/>
          </ac:spMkLst>
        </pc:spChg>
        <pc:graphicFrameChg chg="modGraphic">
          <ac:chgData name="LARA MORENO TURIEGANO" userId="1e0f099c-7fbf-45db-ba5d-75bcdb846938" providerId="ADAL" clId="{34868645-BA8F-403C-A860-A9D6EC4C08B5}" dt="2023-02-10T12:07:26.607" v="1130" actId="2711"/>
          <ac:graphicFrameMkLst>
            <pc:docMk/>
            <pc:sldMk cId="0" sldId="270"/>
            <ac:graphicFrameMk id="13" creationId="{83C04A69-AE56-7CA8-023B-0E44A9664876}"/>
          </ac:graphicFrameMkLst>
        </pc:graphicFrameChg>
        <pc:graphicFrameChg chg="mod">
          <ac:chgData name="LARA MORENO TURIEGANO" userId="1e0f099c-7fbf-45db-ba5d-75bcdb846938" providerId="ADAL" clId="{34868645-BA8F-403C-A860-A9D6EC4C08B5}" dt="2023-02-14T09:35:22.242" v="1177"/>
          <ac:graphicFrameMkLst>
            <pc:docMk/>
            <pc:sldMk cId="0" sldId="270"/>
            <ac:graphicFrameMk id="264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34868645-BA8F-403C-A860-A9D6EC4C08B5}" dt="2023-02-14T11:05:10.786" v="1251" actId="20577"/>
        <pc:sldMkLst>
          <pc:docMk/>
          <pc:sldMk cId="1416659476" sldId="271"/>
        </pc:sldMkLst>
        <pc:graphicFrameChg chg="mod modGraphic">
          <ac:chgData name="LARA MORENO TURIEGANO" userId="1e0f099c-7fbf-45db-ba5d-75bcdb846938" providerId="ADAL" clId="{34868645-BA8F-403C-A860-A9D6EC4C08B5}" dt="2023-02-14T11:05:10.786" v="1251" actId="20577"/>
          <ac:graphicFrameMkLst>
            <pc:docMk/>
            <pc:sldMk cId="1416659476" sldId="271"/>
            <ac:graphicFrameMk id="2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34868645-BA8F-403C-A860-A9D6EC4C08B5}" dt="2023-02-13T16:30:37.758" v="1151" actId="20577"/>
        <pc:sldMkLst>
          <pc:docMk/>
          <pc:sldMk cId="2846858745" sldId="277"/>
        </pc:sldMkLst>
        <pc:spChg chg="mod">
          <ac:chgData name="LARA MORENO TURIEGANO" userId="1e0f099c-7fbf-45db-ba5d-75bcdb846938" providerId="ADAL" clId="{34868645-BA8F-403C-A860-A9D6EC4C08B5}" dt="2023-02-13T16:30:37.758" v="1151" actId="20577"/>
          <ac:spMkLst>
            <pc:docMk/>
            <pc:sldMk cId="2846858745" sldId="277"/>
            <ac:spMk id="2" creationId="{00000000-0000-0000-0000-000000000000}"/>
          </ac:spMkLst>
        </pc:spChg>
        <pc:spChg chg="mod">
          <ac:chgData name="LARA MORENO TURIEGANO" userId="1e0f099c-7fbf-45db-ba5d-75bcdb846938" providerId="ADAL" clId="{34868645-BA8F-403C-A860-A9D6EC4C08B5}" dt="2023-02-10T12:07:14.247" v="1129" actId="1038"/>
          <ac:spMkLst>
            <pc:docMk/>
            <pc:sldMk cId="2846858745" sldId="277"/>
            <ac:spMk id="12" creationId="{00000000-0000-0000-0000-000000000000}"/>
          </ac:spMkLst>
        </pc:spChg>
      </pc:sldChg>
      <pc:sldChg chg="addSp modSp mod">
        <pc:chgData name="LARA MORENO TURIEGANO" userId="1e0f099c-7fbf-45db-ba5d-75bcdb846938" providerId="ADAL" clId="{34868645-BA8F-403C-A860-A9D6EC4C08B5}" dt="2023-02-10T10:03:27.118" v="1042" actId="14100"/>
        <pc:sldMkLst>
          <pc:docMk/>
          <pc:sldMk cId="3239015140" sldId="279"/>
        </pc:sldMkLst>
        <pc:spChg chg="mod">
          <ac:chgData name="LARA MORENO TURIEGANO" userId="1e0f099c-7fbf-45db-ba5d-75bcdb846938" providerId="ADAL" clId="{34868645-BA8F-403C-A860-A9D6EC4C08B5}" dt="2023-02-10T09:37:01.943" v="982" actId="1076"/>
          <ac:spMkLst>
            <pc:docMk/>
            <pc:sldMk cId="3239015140" sldId="279"/>
            <ac:spMk id="76" creationId="{00000000-0000-0000-0000-000000000000}"/>
          </ac:spMkLst>
        </pc:spChg>
        <pc:spChg chg="mod">
          <ac:chgData name="LARA MORENO TURIEGANO" userId="1e0f099c-7fbf-45db-ba5d-75bcdb846938" providerId="ADAL" clId="{34868645-BA8F-403C-A860-A9D6EC4C08B5}" dt="2023-02-10T10:02:43.450" v="1035" actId="1076"/>
          <ac:spMkLst>
            <pc:docMk/>
            <pc:sldMk cId="3239015140" sldId="279"/>
            <ac:spMk id="78" creationId="{00000000-0000-0000-0000-000000000000}"/>
          </ac:spMkLst>
        </pc:spChg>
        <pc:spChg chg="mod">
          <ac:chgData name="LARA MORENO TURIEGANO" userId="1e0f099c-7fbf-45db-ba5d-75bcdb846938" providerId="ADAL" clId="{34868645-BA8F-403C-A860-A9D6EC4C08B5}" dt="2023-02-09T15:44:53.677" v="917" actId="1076"/>
          <ac:spMkLst>
            <pc:docMk/>
            <pc:sldMk cId="3239015140" sldId="279"/>
            <ac:spMk id="94" creationId="{E8FDE015-507C-108E-5922-C00FAAED0D5A}"/>
          </ac:spMkLst>
        </pc:spChg>
        <pc:spChg chg="mod">
          <ac:chgData name="LARA MORENO TURIEGANO" userId="1e0f099c-7fbf-45db-ba5d-75bcdb846938" providerId="ADAL" clId="{34868645-BA8F-403C-A860-A9D6EC4C08B5}" dt="2023-02-09T15:45:01.565" v="919" actId="1076"/>
          <ac:spMkLst>
            <pc:docMk/>
            <pc:sldMk cId="3239015140" sldId="279"/>
            <ac:spMk id="100" creationId="{BF1E3EAF-AD51-FEBD-1636-5FF58F14291C}"/>
          </ac:spMkLst>
        </pc:spChg>
        <pc:spChg chg="mod">
          <ac:chgData name="LARA MORENO TURIEGANO" userId="1e0f099c-7fbf-45db-ba5d-75bcdb846938" providerId="ADAL" clId="{34868645-BA8F-403C-A860-A9D6EC4C08B5}" dt="2023-02-09T15:45:08.244" v="927" actId="1038"/>
          <ac:spMkLst>
            <pc:docMk/>
            <pc:sldMk cId="3239015140" sldId="279"/>
            <ac:spMk id="102" creationId="{E2B08C93-F192-B284-A373-F7C289D6D2DF}"/>
          </ac:spMkLst>
        </pc:spChg>
        <pc:spChg chg="mod">
          <ac:chgData name="LARA MORENO TURIEGANO" userId="1e0f099c-7fbf-45db-ba5d-75bcdb846938" providerId="ADAL" clId="{34868645-BA8F-403C-A860-A9D6EC4C08B5}" dt="2023-02-10T09:37:41.558" v="989" actId="404"/>
          <ac:spMkLst>
            <pc:docMk/>
            <pc:sldMk cId="3239015140" sldId="279"/>
            <ac:spMk id="116" creationId="{D06F63BD-D467-F22D-A56D-8CD9821BCDFF}"/>
          </ac:spMkLst>
        </pc:spChg>
        <pc:picChg chg="ord">
          <ac:chgData name="LARA MORENO TURIEGANO" userId="1e0f099c-7fbf-45db-ba5d-75bcdb846938" providerId="ADAL" clId="{34868645-BA8F-403C-A860-A9D6EC4C08B5}" dt="2023-02-10T09:36:36.796" v="948" actId="167"/>
          <ac:picMkLst>
            <pc:docMk/>
            <pc:sldMk cId="3239015140" sldId="279"/>
            <ac:picMk id="38" creationId="{79946A2A-15FE-80B8-BAE3-1748887BC221}"/>
          </ac:picMkLst>
        </pc:picChg>
        <pc:picChg chg="ord">
          <ac:chgData name="LARA MORENO TURIEGANO" userId="1e0f099c-7fbf-45db-ba5d-75bcdb846938" providerId="ADAL" clId="{34868645-BA8F-403C-A860-A9D6EC4C08B5}" dt="2023-02-10T09:36:36.796" v="948" actId="167"/>
          <ac:picMkLst>
            <pc:docMk/>
            <pc:sldMk cId="3239015140" sldId="279"/>
            <ac:picMk id="39" creationId="{A437B277-AB7A-01C3-5768-8827B2F6AB6A}"/>
          </ac:picMkLst>
        </pc:picChg>
        <pc:picChg chg="mod ord">
          <ac:chgData name="LARA MORENO TURIEGANO" userId="1e0f099c-7fbf-45db-ba5d-75bcdb846938" providerId="ADAL" clId="{34868645-BA8F-403C-A860-A9D6EC4C08B5}" dt="2023-02-10T10:03:27.118" v="1042" actId="14100"/>
          <ac:picMkLst>
            <pc:docMk/>
            <pc:sldMk cId="3239015140" sldId="279"/>
            <ac:picMk id="40" creationId="{481993B6-0E3A-EC39-33DD-7412AEF1E775}"/>
          </ac:picMkLst>
        </pc:picChg>
        <pc:picChg chg="mod ord">
          <ac:chgData name="LARA MORENO TURIEGANO" userId="1e0f099c-7fbf-45db-ba5d-75bcdb846938" providerId="ADAL" clId="{34868645-BA8F-403C-A860-A9D6EC4C08B5}" dt="2023-02-10T10:02:59.373" v="1038" actId="14100"/>
          <ac:picMkLst>
            <pc:docMk/>
            <pc:sldMk cId="3239015140" sldId="279"/>
            <ac:picMk id="61" creationId="{00000000-0000-0000-0000-000000000000}"/>
          </ac:picMkLst>
        </pc:picChg>
        <pc:picChg chg="mod ord modCrop">
          <ac:chgData name="LARA MORENO TURIEGANO" userId="1e0f099c-7fbf-45db-ba5d-75bcdb846938" providerId="ADAL" clId="{34868645-BA8F-403C-A860-A9D6EC4C08B5}" dt="2023-02-10T10:03:09.283" v="1039" actId="14100"/>
          <ac:picMkLst>
            <pc:docMk/>
            <pc:sldMk cId="3239015140" sldId="279"/>
            <ac:picMk id="62" creationId="{00000000-0000-0000-0000-000000000000}"/>
          </ac:picMkLst>
        </pc:picChg>
        <pc:picChg chg="mod ord">
          <ac:chgData name="LARA MORENO TURIEGANO" userId="1e0f099c-7fbf-45db-ba5d-75bcdb846938" providerId="ADAL" clId="{34868645-BA8F-403C-A860-A9D6EC4C08B5}" dt="2023-02-10T10:03:20.483" v="1041" actId="14100"/>
          <ac:picMkLst>
            <pc:docMk/>
            <pc:sldMk cId="3239015140" sldId="279"/>
            <ac:picMk id="63" creationId="{00000000-0000-0000-0000-000000000000}"/>
          </ac:picMkLst>
        </pc:picChg>
        <pc:cxnChg chg="add mod">
          <ac:chgData name="LARA MORENO TURIEGANO" userId="1e0f099c-7fbf-45db-ba5d-75bcdb846938" providerId="ADAL" clId="{34868645-BA8F-403C-A860-A9D6EC4C08B5}" dt="2023-02-10T10:02:38.748" v="1033" actId="1076"/>
          <ac:cxnSpMkLst>
            <pc:docMk/>
            <pc:sldMk cId="3239015140" sldId="279"/>
            <ac:cxnSpMk id="3" creationId="{876F6F82-23F5-CB82-F11D-7F758E158913}"/>
          </ac:cxnSpMkLst>
        </pc:cxnChg>
        <pc:cxnChg chg="add mod">
          <ac:chgData name="LARA MORENO TURIEGANO" userId="1e0f099c-7fbf-45db-ba5d-75bcdb846938" providerId="ADAL" clId="{34868645-BA8F-403C-A860-A9D6EC4C08B5}" dt="2023-02-10T10:02:41.248" v="1034" actId="571"/>
          <ac:cxnSpMkLst>
            <pc:docMk/>
            <pc:sldMk cId="3239015140" sldId="279"/>
            <ac:cxnSpMk id="7" creationId="{58523DE7-D4F6-FBC5-000D-526D09BA839B}"/>
          </ac:cxnSpMkLst>
        </pc:cxnChg>
        <pc:cxnChg chg="mod">
          <ac:chgData name="LARA MORENO TURIEGANO" userId="1e0f099c-7fbf-45db-ba5d-75bcdb846938" providerId="ADAL" clId="{34868645-BA8F-403C-A860-A9D6EC4C08B5}" dt="2023-02-10T10:02:34.748" v="1031" actId="1076"/>
          <ac:cxnSpMkLst>
            <pc:docMk/>
            <pc:sldMk cId="3239015140" sldId="279"/>
            <ac:cxnSpMk id="37" creationId="{9B96EC4D-3CCF-836E-F829-C705A225395C}"/>
          </ac:cxnSpMkLst>
        </pc:cxnChg>
      </pc:sldChg>
      <pc:sldChg chg="addSp delSp modSp mod">
        <pc:chgData name="LARA MORENO TURIEGANO" userId="1e0f099c-7fbf-45db-ba5d-75bcdb846938" providerId="ADAL" clId="{34868645-BA8F-403C-A860-A9D6EC4C08B5}" dt="2023-02-14T10:40:38.384" v="1220" actId="1038"/>
        <pc:sldMkLst>
          <pc:docMk/>
          <pc:sldMk cId="2309527275" sldId="280"/>
        </pc:sldMkLst>
        <pc:spChg chg="add mod">
          <ac:chgData name="LARA MORENO TURIEGANO" userId="1e0f099c-7fbf-45db-ba5d-75bcdb846938" providerId="ADAL" clId="{34868645-BA8F-403C-A860-A9D6EC4C08B5}" dt="2023-02-14T10:39:31.150" v="1207" actId="255"/>
          <ac:spMkLst>
            <pc:docMk/>
            <pc:sldMk cId="2309527275" sldId="280"/>
            <ac:spMk id="6" creationId="{5ED64D24-7D87-AF70-F399-A308C35994DE}"/>
          </ac:spMkLst>
        </pc:spChg>
        <pc:spChg chg="add mod">
          <ac:chgData name="LARA MORENO TURIEGANO" userId="1e0f099c-7fbf-45db-ba5d-75bcdb846938" providerId="ADAL" clId="{34868645-BA8F-403C-A860-A9D6EC4C08B5}" dt="2023-02-14T10:39:31.150" v="1207" actId="255"/>
          <ac:spMkLst>
            <pc:docMk/>
            <pc:sldMk cId="2309527275" sldId="280"/>
            <ac:spMk id="7" creationId="{E4055FB7-2694-690A-FBA5-1E2C5D99F7FC}"/>
          </ac:spMkLst>
        </pc:spChg>
        <pc:spChg chg="add mod">
          <ac:chgData name="LARA MORENO TURIEGANO" userId="1e0f099c-7fbf-45db-ba5d-75bcdb846938" providerId="ADAL" clId="{34868645-BA8F-403C-A860-A9D6EC4C08B5}" dt="2023-02-14T10:39:31.150" v="1207" actId="255"/>
          <ac:spMkLst>
            <pc:docMk/>
            <pc:sldMk cId="2309527275" sldId="280"/>
            <ac:spMk id="8" creationId="{BB96D858-970A-A710-4311-844C3DD4A5FC}"/>
          </ac:spMkLst>
        </pc:spChg>
        <pc:spChg chg="add mod">
          <ac:chgData name="LARA MORENO TURIEGANO" userId="1e0f099c-7fbf-45db-ba5d-75bcdb846938" providerId="ADAL" clId="{34868645-BA8F-403C-A860-A9D6EC4C08B5}" dt="2023-02-14T10:39:39.564" v="1211" actId="20577"/>
          <ac:spMkLst>
            <pc:docMk/>
            <pc:sldMk cId="2309527275" sldId="280"/>
            <ac:spMk id="9" creationId="{2A4010FD-FCC9-1877-F134-75D60BB438EC}"/>
          </ac:spMkLst>
        </pc:spChg>
        <pc:spChg chg="add mod">
          <ac:chgData name="LARA MORENO TURIEGANO" userId="1e0f099c-7fbf-45db-ba5d-75bcdb846938" providerId="ADAL" clId="{34868645-BA8F-403C-A860-A9D6EC4C08B5}" dt="2023-02-14T10:39:44.511" v="1214" actId="20577"/>
          <ac:spMkLst>
            <pc:docMk/>
            <pc:sldMk cId="2309527275" sldId="280"/>
            <ac:spMk id="10" creationId="{54DE1C89-816B-905A-3C83-C16009458696}"/>
          </ac:spMkLst>
        </pc:spChg>
        <pc:spChg chg="add mod">
          <ac:chgData name="LARA MORENO TURIEGANO" userId="1e0f099c-7fbf-45db-ba5d-75bcdb846938" providerId="ADAL" clId="{34868645-BA8F-403C-A860-A9D6EC4C08B5}" dt="2023-02-14T10:39:52.828" v="1218" actId="1038"/>
          <ac:spMkLst>
            <pc:docMk/>
            <pc:sldMk cId="2309527275" sldId="280"/>
            <ac:spMk id="11" creationId="{C1A24DA8-5E87-9EB8-06BF-9C29BB16C939}"/>
          </ac:spMkLst>
        </pc:spChg>
        <pc:spChg chg="mod">
          <ac:chgData name="LARA MORENO TURIEGANO" userId="1e0f099c-7fbf-45db-ba5d-75bcdb846938" providerId="ADAL" clId="{34868645-BA8F-403C-A860-A9D6EC4C08B5}" dt="2023-02-14T10:31:05.386" v="1184" actId="1035"/>
          <ac:spMkLst>
            <pc:docMk/>
            <pc:sldMk cId="2309527275" sldId="280"/>
            <ac:spMk id="13" creationId="{5D092879-E7E9-AD89-AFBA-3D0A22BABF91}"/>
          </ac:spMkLst>
        </pc:spChg>
        <pc:spChg chg="del">
          <ac:chgData name="LARA MORENO TURIEGANO" userId="1e0f099c-7fbf-45db-ba5d-75bcdb846938" providerId="ADAL" clId="{34868645-BA8F-403C-A860-A9D6EC4C08B5}" dt="2023-02-13T16:48:49.565" v="1166" actId="478"/>
          <ac:spMkLst>
            <pc:docMk/>
            <pc:sldMk cId="2309527275" sldId="280"/>
            <ac:spMk id="38" creationId="{B53BCB1E-0CB3-BB58-3E07-A718292C43AB}"/>
          </ac:spMkLst>
        </pc:spChg>
        <pc:spChg chg="del">
          <ac:chgData name="LARA MORENO TURIEGANO" userId="1e0f099c-7fbf-45db-ba5d-75bcdb846938" providerId="ADAL" clId="{34868645-BA8F-403C-A860-A9D6EC4C08B5}" dt="2023-02-13T16:48:46.207" v="1165" actId="478"/>
          <ac:spMkLst>
            <pc:docMk/>
            <pc:sldMk cId="2309527275" sldId="280"/>
            <ac:spMk id="39" creationId="{D1C5DF23-31C4-E981-4231-ECE6C271CD04}"/>
          </ac:spMkLst>
        </pc:spChg>
        <pc:spChg chg="del">
          <ac:chgData name="LARA MORENO TURIEGANO" userId="1e0f099c-7fbf-45db-ba5d-75bcdb846938" providerId="ADAL" clId="{34868645-BA8F-403C-A860-A9D6EC4C08B5}" dt="2023-02-13T16:48:46.207" v="1165" actId="478"/>
          <ac:spMkLst>
            <pc:docMk/>
            <pc:sldMk cId="2309527275" sldId="280"/>
            <ac:spMk id="40" creationId="{CA995ED0-A0FF-51D0-B12A-34080197BFC3}"/>
          </ac:spMkLst>
        </pc:spChg>
        <pc:spChg chg="del">
          <ac:chgData name="LARA MORENO TURIEGANO" userId="1e0f099c-7fbf-45db-ba5d-75bcdb846938" providerId="ADAL" clId="{34868645-BA8F-403C-A860-A9D6EC4C08B5}" dt="2023-02-13T16:48:46.207" v="1165" actId="478"/>
          <ac:spMkLst>
            <pc:docMk/>
            <pc:sldMk cId="2309527275" sldId="280"/>
            <ac:spMk id="41" creationId="{E10BD528-1C2A-C6B5-18E0-D9166A368D3C}"/>
          </ac:spMkLst>
        </pc:spChg>
        <pc:spChg chg="del">
          <ac:chgData name="LARA MORENO TURIEGANO" userId="1e0f099c-7fbf-45db-ba5d-75bcdb846938" providerId="ADAL" clId="{34868645-BA8F-403C-A860-A9D6EC4C08B5}" dt="2023-02-13T16:48:46.207" v="1165" actId="478"/>
          <ac:spMkLst>
            <pc:docMk/>
            <pc:sldMk cId="2309527275" sldId="280"/>
            <ac:spMk id="42" creationId="{CAB372E2-A74A-4D18-9471-48DA29134DBB}"/>
          </ac:spMkLst>
        </pc:spChg>
        <pc:spChg chg="add del">
          <ac:chgData name="LARA MORENO TURIEGANO" userId="1e0f099c-7fbf-45db-ba5d-75bcdb846938" providerId="ADAL" clId="{34868645-BA8F-403C-A860-A9D6EC4C08B5}" dt="2023-02-13T16:48:53.439" v="1168" actId="478"/>
          <ac:spMkLst>
            <pc:docMk/>
            <pc:sldMk cId="2309527275" sldId="280"/>
            <ac:spMk id="70" creationId="{666113B9-32D8-99BC-140A-DD475D49C4CD}"/>
          </ac:spMkLst>
        </pc:spChg>
        <pc:spChg chg="add del">
          <ac:chgData name="LARA MORENO TURIEGANO" userId="1e0f099c-7fbf-45db-ba5d-75bcdb846938" providerId="ADAL" clId="{34868645-BA8F-403C-A860-A9D6EC4C08B5}" dt="2023-02-13T16:48:51.589" v="1167" actId="478"/>
          <ac:spMkLst>
            <pc:docMk/>
            <pc:sldMk cId="2309527275" sldId="280"/>
            <ac:spMk id="71" creationId="{676DE569-B223-467B-40B9-B61CA68D085C}"/>
          </ac:spMkLst>
        </pc:spChg>
        <pc:picChg chg="mod">
          <ac:chgData name="LARA MORENO TURIEGANO" userId="1e0f099c-7fbf-45db-ba5d-75bcdb846938" providerId="ADAL" clId="{34868645-BA8F-403C-A860-A9D6EC4C08B5}" dt="2023-02-14T10:40:38.384" v="1220" actId="1038"/>
          <ac:picMkLst>
            <pc:docMk/>
            <pc:sldMk cId="2309527275" sldId="280"/>
            <ac:picMk id="2" creationId="{28136DAA-4066-7C73-057A-54564874E3FF}"/>
          </ac:picMkLst>
        </pc:picChg>
        <pc:picChg chg="mod modCrop">
          <ac:chgData name="LARA MORENO TURIEGANO" userId="1e0f099c-7fbf-45db-ba5d-75bcdb846938" providerId="ADAL" clId="{34868645-BA8F-403C-A860-A9D6EC4C08B5}" dt="2023-02-14T10:30:59.209" v="1180" actId="14100"/>
          <ac:picMkLst>
            <pc:docMk/>
            <pc:sldMk cId="2309527275" sldId="280"/>
            <ac:picMk id="29" creationId="{DD33AF67-AD9E-B191-50BE-9C1B5D29B390}"/>
          </ac:picMkLst>
        </pc:picChg>
        <pc:picChg chg="del">
          <ac:chgData name="LARA MORENO TURIEGANO" userId="1e0f099c-7fbf-45db-ba5d-75bcdb846938" providerId="ADAL" clId="{34868645-BA8F-403C-A860-A9D6EC4C08B5}" dt="2023-02-13T16:48:49.565" v="1166" actId="478"/>
          <ac:picMkLst>
            <pc:docMk/>
            <pc:sldMk cId="2309527275" sldId="280"/>
            <ac:picMk id="36" creationId="{DAC1E621-3338-D64C-289E-DD1FC048FF6B}"/>
          </ac:picMkLst>
        </pc:picChg>
        <pc:cxnChg chg="mod">
          <ac:chgData name="LARA MORENO TURIEGANO" userId="1e0f099c-7fbf-45db-ba5d-75bcdb846938" providerId="ADAL" clId="{34868645-BA8F-403C-A860-A9D6EC4C08B5}" dt="2023-02-13T16:48:57.157" v="1173" actId="1037"/>
          <ac:cxnSpMkLst>
            <pc:docMk/>
            <pc:sldMk cId="2309527275" sldId="280"/>
            <ac:cxnSpMk id="14" creationId="{E1F22BBF-5250-1D07-4D4A-B64B9027D02D}"/>
          </ac:cxnSpMkLst>
        </pc:cxnChg>
        <pc:cxnChg chg="mod">
          <ac:chgData name="LARA MORENO TURIEGANO" userId="1e0f099c-7fbf-45db-ba5d-75bcdb846938" providerId="ADAL" clId="{34868645-BA8F-403C-A860-A9D6EC4C08B5}" dt="2023-02-13T16:48:58.914" v="1174" actId="1036"/>
          <ac:cxnSpMkLst>
            <pc:docMk/>
            <pc:sldMk cId="2309527275" sldId="280"/>
            <ac:cxnSpMk id="31" creationId="{A6B321F3-70A3-76DB-1F45-50868D3284B0}"/>
          </ac:cxnSpMkLst>
        </pc:cxnChg>
        <pc:cxnChg chg="del">
          <ac:chgData name="LARA MORENO TURIEGANO" userId="1e0f099c-7fbf-45db-ba5d-75bcdb846938" providerId="ADAL" clId="{34868645-BA8F-403C-A860-A9D6EC4C08B5}" dt="2023-02-13T16:48:49.565" v="1166" actId="478"/>
          <ac:cxnSpMkLst>
            <pc:docMk/>
            <pc:sldMk cId="2309527275" sldId="280"/>
            <ac:cxnSpMk id="37" creationId="{32624B74-C36C-7B4E-E522-FE6A9B81B6D4}"/>
          </ac:cxnSpMkLst>
        </pc:cxnChg>
      </pc:sldChg>
      <pc:sldChg chg="addSp modSp new mod ord">
        <pc:chgData name="LARA MORENO TURIEGANO" userId="1e0f099c-7fbf-45db-ba5d-75bcdb846938" providerId="ADAL" clId="{34868645-BA8F-403C-A860-A9D6EC4C08B5}" dt="2023-02-09T10:10:55.136" v="906" actId="20577"/>
        <pc:sldMkLst>
          <pc:docMk/>
          <pc:sldMk cId="1385398047" sldId="281"/>
        </pc:sldMkLst>
        <pc:graphicFrameChg chg="add mod modGraphic">
          <ac:chgData name="LARA MORENO TURIEGANO" userId="1e0f099c-7fbf-45db-ba5d-75bcdb846938" providerId="ADAL" clId="{34868645-BA8F-403C-A860-A9D6EC4C08B5}" dt="2023-02-09T10:10:55.136" v="906" actId="20577"/>
          <ac:graphicFrameMkLst>
            <pc:docMk/>
            <pc:sldMk cId="1385398047" sldId="281"/>
            <ac:graphicFrameMk id="2" creationId="{679DB970-EF13-9833-9680-4A90A5FAFED7}"/>
          </ac:graphicFrameMkLst>
        </pc:graphicFrameChg>
      </pc:sldChg>
      <pc:sldChg chg="addSp modSp new mod">
        <pc:chgData name="LARA MORENO TURIEGANO" userId="1e0f099c-7fbf-45db-ba5d-75bcdb846938" providerId="ADAL" clId="{34868645-BA8F-403C-A860-A9D6EC4C08B5}" dt="2023-02-14T10:49:41.925" v="1232" actId="1076"/>
        <pc:sldMkLst>
          <pc:docMk/>
          <pc:sldMk cId="1923714801" sldId="282"/>
        </pc:sldMkLst>
        <pc:spChg chg="add mod">
          <ac:chgData name="LARA MORENO TURIEGANO" userId="1e0f099c-7fbf-45db-ba5d-75bcdb846938" providerId="ADAL" clId="{34868645-BA8F-403C-A860-A9D6EC4C08B5}" dt="2023-02-14T10:49:12.354" v="1226" actId="207"/>
          <ac:spMkLst>
            <pc:docMk/>
            <pc:sldMk cId="1923714801" sldId="282"/>
            <ac:spMk id="2" creationId="{2326E83A-B765-0B5B-847D-C8F33924430D}"/>
          </ac:spMkLst>
        </pc:spChg>
        <pc:spChg chg="add mod">
          <ac:chgData name="LARA MORENO TURIEGANO" userId="1e0f099c-7fbf-45db-ba5d-75bcdb846938" providerId="ADAL" clId="{34868645-BA8F-403C-A860-A9D6EC4C08B5}" dt="2023-02-14T10:49:41.925" v="1232" actId="1076"/>
          <ac:spMkLst>
            <pc:docMk/>
            <pc:sldMk cId="1923714801" sldId="282"/>
            <ac:spMk id="3" creationId="{0709BA7E-611D-FFC7-B78F-3FDB85C94274}"/>
          </ac:spMkLst>
        </pc:spChg>
        <pc:spChg chg="add mod">
          <ac:chgData name="LARA MORENO TURIEGANO" userId="1e0f099c-7fbf-45db-ba5d-75bcdb846938" providerId="ADAL" clId="{34868645-BA8F-403C-A860-A9D6EC4C08B5}" dt="2023-02-14T10:49:41.925" v="1232" actId="1076"/>
          <ac:spMkLst>
            <pc:docMk/>
            <pc:sldMk cId="1923714801" sldId="282"/>
            <ac:spMk id="4" creationId="{EA2087DE-3B69-D6D6-278C-448DC8E10949}"/>
          </ac:spMkLst>
        </pc:spChg>
        <pc:spChg chg="add mod">
          <ac:chgData name="LARA MORENO TURIEGANO" userId="1e0f099c-7fbf-45db-ba5d-75bcdb846938" providerId="ADAL" clId="{34868645-BA8F-403C-A860-A9D6EC4C08B5}" dt="2023-02-14T10:49:25.978" v="1229" actId="207"/>
          <ac:spMkLst>
            <pc:docMk/>
            <pc:sldMk cId="1923714801" sldId="282"/>
            <ac:spMk id="5" creationId="{9C6C9EA1-CA7D-7773-4C53-369287AF67C1}"/>
          </ac:spMkLst>
        </pc:spChg>
        <pc:spChg chg="add mod">
          <ac:chgData name="LARA MORENO TURIEGANO" userId="1e0f099c-7fbf-45db-ba5d-75bcdb846938" providerId="ADAL" clId="{34868645-BA8F-403C-A860-A9D6EC4C08B5}" dt="2023-02-14T10:49:41.925" v="1232" actId="1076"/>
          <ac:spMkLst>
            <pc:docMk/>
            <pc:sldMk cId="1923714801" sldId="282"/>
            <ac:spMk id="6" creationId="{4A3617B3-3AFC-B045-C069-C787CD745262}"/>
          </ac:spMkLst>
        </pc:spChg>
        <pc:spChg chg="add mod">
          <ac:chgData name="LARA MORENO TURIEGANO" userId="1e0f099c-7fbf-45db-ba5d-75bcdb846938" providerId="ADAL" clId="{34868645-BA8F-403C-A860-A9D6EC4C08B5}" dt="2023-02-14T10:49:41.925" v="1232" actId="1076"/>
          <ac:spMkLst>
            <pc:docMk/>
            <pc:sldMk cId="1923714801" sldId="282"/>
            <ac:spMk id="7" creationId="{96B68060-6CE7-6079-C5BB-D018C601C907}"/>
          </ac:spMkLst>
        </pc:spChg>
      </pc:sldChg>
      <pc:sldChg chg="addSp delSp new del mod">
        <pc:chgData name="LARA MORENO TURIEGANO" userId="1e0f099c-7fbf-45db-ba5d-75bcdb846938" providerId="ADAL" clId="{34868645-BA8F-403C-A860-A9D6EC4C08B5}" dt="2023-02-14T11:02:24.816" v="1237" actId="47"/>
        <pc:sldMkLst>
          <pc:docMk/>
          <pc:sldMk cId="2049670802" sldId="283"/>
        </pc:sldMkLst>
        <pc:spChg chg="del">
          <ac:chgData name="LARA MORENO TURIEGANO" userId="1e0f099c-7fbf-45db-ba5d-75bcdb846938" providerId="ADAL" clId="{34868645-BA8F-403C-A860-A9D6EC4C08B5}" dt="2023-02-14T10:59:09.752" v="1234" actId="478"/>
          <ac:spMkLst>
            <pc:docMk/>
            <pc:sldMk cId="2049670802" sldId="283"/>
            <ac:spMk id="2" creationId="{F4223959-7DDE-FDD1-3603-E5A0C49AB624}"/>
          </ac:spMkLst>
        </pc:spChg>
        <pc:spChg chg="del">
          <ac:chgData name="LARA MORENO TURIEGANO" userId="1e0f099c-7fbf-45db-ba5d-75bcdb846938" providerId="ADAL" clId="{34868645-BA8F-403C-A860-A9D6EC4C08B5}" dt="2023-02-14T10:59:09.752" v="1234" actId="478"/>
          <ac:spMkLst>
            <pc:docMk/>
            <pc:sldMk cId="2049670802" sldId="283"/>
            <ac:spMk id="3" creationId="{F5D9E18D-C7DA-D695-8551-3096586DB81F}"/>
          </ac:spMkLst>
        </pc:spChg>
        <pc:picChg chg="add del">
          <ac:chgData name="LARA MORENO TURIEGANO" userId="1e0f099c-7fbf-45db-ba5d-75bcdb846938" providerId="ADAL" clId="{34868645-BA8F-403C-A860-A9D6EC4C08B5}" dt="2023-02-14T11:02:21.935" v="1236" actId="478"/>
          <ac:picMkLst>
            <pc:docMk/>
            <pc:sldMk cId="2049670802" sldId="283"/>
            <ac:picMk id="5" creationId="{A6C44BC6-200D-85D2-4431-6F677DB8EB02}"/>
          </ac:picMkLst>
        </pc:picChg>
      </pc:sldChg>
      <pc:sldChg chg="addSp delSp modSp new del mod">
        <pc:chgData name="LARA MORENO TURIEGANO" userId="1e0f099c-7fbf-45db-ba5d-75bcdb846938" providerId="ADAL" clId="{34868645-BA8F-403C-A860-A9D6EC4C08B5}" dt="2023-02-14T13:30:04.334" v="1257" actId="47"/>
        <pc:sldMkLst>
          <pc:docMk/>
          <pc:sldMk cId="2591160400" sldId="283"/>
        </pc:sldMkLst>
        <pc:picChg chg="add del mod modCrop">
          <ac:chgData name="LARA MORENO TURIEGANO" userId="1e0f099c-7fbf-45db-ba5d-75bcdb846938" providerId="ADAL" clId="{34868645-BA8F-403C-A860-A9D6EC4C08B5}" dt="2023-02-14T13:30:01.106" v="1256" actId="478"/>
          <ac:picMkLst>
            <pc:docMk/>
            <pc:sldMk cId="2591160400" sldId="283"/>
            <ac:picMk id="3" creationId="{12F3ACC6-DD3A-BDFC-4D21-A5FB08FA8EA6}"/>
          </ac:picMkLst>
        </pc:picChg>
      </pc:sldChg>
    </pc:docChg>
  </pc:docChgLst>
  <pc:docChgLst>
    <pc:chgData name="LARA MORENO TURIEGANO" userId="1e0f099c-7fbf-45db-ba5d-75bcdb846938" providerId="ADAL" clId="{E8CE987A-8EA2-4CCD-91E0-3D7B2E553D3F}"/>
    <pc:docChg chg="undo custSel modSld">
      <pc:chgData name="LARA MORENO TURIEGANO" userId="1e0f099c-7fbf-45db-ba5d-75bcdb846938" providerId="ADAL" clId="{E8CE987A-8EA2-4CCD-91E0-3D7B2E553D3F}" dt="2024-01-09T08:47:40.597" v="391" actId="790"/>
      <pc:docMkLst>
        <pc:docMk/>
      </pc:docMkLst>
      <pc:sldChg chg="modSp mod">
        <pc:chgData name="LARA MORENO TURIEGANO" userId="1e0f099c-7fbf-45db-ba5d-75bcdb846938" providerId="ADAL" clId="{E8CE987A-8EA2-4CCD-91E0-3D7B2E553D3F}" dt="2024-01-08T13:11:24.171" v="283" actId="2711"/>
        <pc:sldMkLst>
          <pc:docMk/>
          <pc:sldMk cId="1064181479" sldId="263"/>
        </pc:sldMkLst>
        <pc:spChg chg="mod">
          <ac:chgData name="LARA MORENO TURIEGANO" userId="1e0f099c-7fbf-45db-ba5d-75bcdb846938" providerId="ADAL" clId="{E8CE987A-8EA2-4CCD-91E0-3D7B2E553D3F}" dt="2024-01-08T13:11:24.171" v="283" actId="2711"/>
          <ac:spMkLst>
            <pc:docMk/>
            <pc:sldMk cId="1064181479" sldId="263"/>
            <ac:spMk id="2" creationId="{4E9B3B32-B492-93DB-2ACE-D1D2F0F3BCDC}"/>
          </ac:spMkLst>
        </pc:spChg>
        <pc:spChg chg="mod">
          <ac:chgData name="LARA MORENO TURIEGANO" userId="1e0f099c-7fbf-45db-ba5d-75bcdb846938" providerId="ADAL" clId="{E8CE987A-8EA2-4CCD-91E0-3D7B2E553D3F}" dt="2024-01-08T13:11:24.171" v="283" actId="2711"/>
          <ac:spMkLst>
            <pc:docMk/>
            <pc:sldMk cId="1064181479" sldId="263"/>
            <ac:spMk id="4" creationId="{FA421F06-0388-F2A3-1658-6B72C3BC8D3C}"/>
          </ac:spMkLst>
        </pc:spChg>
        <pc:spChg chg="mod">
          <ac:chgData name="LARA MORENO TURIEGANO" userId="1e0f099c-7fbf-45db-ba5d-75bcdb846938" providerId="ADAL" clId="{E8CE987A-8EA2-4CCD-91E0-3D7B2E553D3F}" dt="2023-12-28T11:27:38.914" v="27" actId="1038"/>
          <ac:spMkLst>
            <pc:docMk/>
            <pc:sldMk cId="1064181479" sldId="263"/>
            <ac:spMk id="11" creationId="{D376D72F-B42A-2D08-C8C7-797299C95BEA}"/>
          </ac:spMkLst>
        </pc:spChg>
        <pc:spChg chg="mod">
          <ac:chgData name="LARA MORENO TURIEGANO" userId="1e0f099c-7fbf-45db-ba5d-75bcdb846938" providerId="ADAL" clId="{E8CE987A-8EA2-4CCD-91E0-3D7B2E553D3F}" dt="2023-12-28T11:27:48.889" v="32" actId="1038"/>
          <ac:spMkLst>
            <pc:docMk/>
            <pc:sldMk cId="1064181479" sldId="263"/>
            <ac:spMk id="12" creationId="{A5F6740A-BC5D-3497-4D7D-3DFFC16F90D0}"/>
          </ac:spMkLst>
        </pc:spChg>
        <pc:graphicFrameChg chg="mod">
          <ac:chgData name="LARA MORENO TURIEGANO" userId="1e0f099c-7fbf-45db-ba5d-75bcdb846938" providerId="ADAL" clId="{E8CE987A-8EA2-4CCD-91E0-3D7B2E553D3F}" dt="2023-12-28T11:27:30.622" v="20" actId="1038"/>
          <ac:graphicFrameMkLst>
            <pc:docMk/>
            <pc:sldMk cId="1064181479" sldId="263"/>
            <ac:graphicFrameMk id="9" creationId="{E50C9870-4000-F1A7-4DFA-CD3F3779CC20}"/>
          </ac:graphicFrameMkLst>
        </pc:graphicFrameChg>
        <pc:graphicFrameChg chg="mod">
          <ac:chgData name="LARA MORENO TURIEGANO" userId="1e0f099c-7fbf-45db-ba5d-75bcdb846938" providerId="ADAL" clId="{E8CE987A-8EA2-4CCD-91E0-3D7B2E553D3F}" dt="2023-12-28T11:27:27.503" v="14" actId="1037"/>
          <ac:graphicFrameMkLst>
            <pc:docMk/>
            <pc:sldMk cId="1064181479" sldId="263"/>
            <ac:graphicFrameMk id="10" creationId="{93559C49-AC12-785A-26FF-1B3A7ADCC6B1}"/>
          </ac:graphicFrameMkLst>
        </pc:graphicFrameChg>
      </pc:sldChg>
      <pc:sldChg chg="delSp modSp mod">
        <pc:chgData name="LARA MORENO TURIEGANO" userId="1e0f099c-7fbf-45db-ba5d-75bcdb846938" providerId="ADAL" clId="{E8CE987A-8EA2-4CCD-91E0-3D7B2E553D3F}" dt="2024-01-08T14:06:09.609" v="290" actId="1035"/>
        <pc:sldMkLst>
          <pc:docMk/>
          <pc:sldMk cId="3239015140" sldId="279"/>
        </pc:sldMkLst>
        <pc:spChg chg="mod">
          <ac:chgData name="LARA MORENO TURIEGANO" userId="1e0f099c-7fbf-45db-ba5d-75bcdb846938" providerId="ADAL" clId="{E8CE987A-8EA2-4CCD-91E0-3D7B2E553D3F}" dt="2024-01-08T12:57:31.169" v="104" actId="14100"/>
          <ac:spMkLst>
            <pc:docMk/>
            <pc:sldMk cId="3239015140" sldId="279"/>
            <ac:spMk id="2" creationId="{122EF52D-AB86-DEF0-5E90-D5F578A1F9D6}"/>
          </ac:spMkLst>
        </pc:spChg>
        <pc:spChg chg="mod">
          <ac:chgData name="LARA MORENO TURIEGANO" userId="1e0f099c-7fbf-45db-ba5d-75bcdb846938" providerId="ADAL" clId="{E8CE987A-8EA2-4CCD-91E0-3D7B2E553D3F}" dt="2024-01-08T12:56:57.819" v="73" actId="2711"/>
          <ac:spMkLst>
            <pc:docMk/>
            <pc:sldMk cId="3239015140" sldId="279"/>
            <ac:spMk id="8" creationId="{E31EE9B0-E69F-149C-E6D3-D9A06D87F575}"/>
          </ac:spMkLst>
        </pc:spChg>
        <pc:spChg chg="mod">
          <ac:chgData name="LARA MORENO TURIEGANO" userId="1e0f099c-7fbf-45db-ba5d-75bcdb846938" providerId="ADAL" clId="{E8CE987A-8EA2-4CCD-91E0-3D7B2E553D3F}" dt="2024-01-08T12:56:57.819" v="73" actId="2711"/>
          <ac:spMkLst>
            <pc:docMk/>
            <pc:sldMk cId="3239015140" sldId="279"/>
            <ac:spMk id="9" creationId="{A28886B5-85B9-9433-C93A-3185C66000FB}"/>
          </ac:spMkLst>
        </pc:spChg>
        <pc:spChg chg="mod">
          <ac:chgData name="LARA MORENO TURIEGANO" userId="1e0f099c-7fbf-45db-ba5d-75bcdb846938" providerId="ADAL" clId="{E8CE987A-8EA2-4CCD-91E0-3D7B2E553D3F}" dt="2024-01-08T12:57:27.484" v="103" actId="1036"/>
          <ac:spMkLst>
            <pc:docMk/>
            <pc:sldMk cId="3239015140" sldId="279"/>
            <ac:spMk id="10" creationId="{3D56CE31-D1B3-5211-A469-85F02F950D89}"/>
          </ac:spMkLst>
        </pc:spChg>
        <pc:spChg chg="mod">
          <ac:chgData name="LARA MORENO TURIEGANO" userId="1e0f099c-7fbf-45db-ba5d-75bcdb846938" providerId="ADAL" clId="{E8CE987A-8EA2-4CCD-91E0-3D7B2E553D3F}" dt="2024-01-08T12:57:27.484" v="103" actId="1036"/>
          <ac:spMkLst>
            <pc:docMk/>
            <pc:sldMk cId="3239015140" sldId="279"/>
            <ac:spMk id="11" creationId="{E537B25D-2E3F-BD6F-AF90-4B0833ABDB27}"/>
          </ac:spMkLst>
        </pc:spChg>
        <pc:spChg chg="mod">
          <ac:chgData name="LARA MORENO TURIEGANO" userId="1e0f099c-7fbf-45db-ba5d-75bcdb846938" providerId="ADAL" clId="{E8CE987A-8EA2-4CCD-91E0-3D7B2E553D3F}" dt="2024-01-08T12:56:57.819" v="73" actId="2711"/>
          <ac:spMkLst>
            <pc:docMk/>
            <pc:sldMk cId="3239015140" sldId="279"/>
            <ac:spMk id="12" creationId="{C45AB7FC-5292-22AC-A931-DE0F306C901D}"/>
          </ac:spMkLst>
        </pc:spChg>
        <pc:spChg chg="mod">
          <ac:chgData name="LARA MORENO TURIEGANO" userId="1e0f099c-7fbf-45db-ba5d-75bcdb846938" providerId="ADAL" clId="{E8CE987A-8EA2-4CCD-91E0-3D7B2E553D3F}" dt="2024-01-08T12:57:27.484" v="103" actId="1036"/>
          <ac:spMkLst>
            <pc:docMk/>
            <pc:sldMk cId="3239015140" sldId="279"/>
            <ac:spMk id="13" creationId="{9C226885-EFF7-988C-6359-546258393923}"/>
          </ac:spMkLst>
        </pc:spChg>
        <pc:spChg chg="mod">
          <ac:chgData name="LARA MORENO TURIEGANO" userId="1e0f099c-7fbf-45db-ba5d-75bcdb846938" providerId="ADAL" clId="{E8CE987A-8EA2-4CCD-91E0-3D7B2E553D3F}" dt="2024-01-08T13:02:01.464" v="224" actId="1035"/>
          <ac:spMkLst>
            <pc:docMk/>
            <pc:sldMk cId="3239015140" sldId="279"/>
            <ac:spMk id="17" creationId="{00000000-0000-0000-0000-000000000000}"/>
          </ac:spMkLst>
        </pc:spChg>
        <pc:spChg chg="mod">
          <ac:chgData name="LARA MORENO TURIEGANO" userId="1e0f099c-7fbf-45db-ba5d-75bcdb846938" providerId="ADAL" clId="{E8CE987A-8EA2-4CCD-91E0-3D7B2E553D3F}" dt="2024-01-08T13:02:01.464" v="224" actId="1035"/>
          <ac:spMkLst>
            <pc:docMk/>
            <pc:sldMk cId="3239015140" sldId="279"/>
            <ac:spMk id="19" creationId="{00000000-0000-0000-0000-000000000000}"/>
          </ac:spMkLst>
        </pc:spChg>
        <pc:spChg chg="mod">
          <ac:chgData name="LARA MORENO TURIEGANO" userId="1e0f099c-7fbf-45db-ba5d-75bcdb846938" providerId="ADAL" clId="{E8CE987A-8EA2-4CCD-91E0-3D7B2E553D3F}" dt="2024-01-08T13:02:01.464" v="224" actId="1035"/>
          <ac:spMkLst>
            <pc:docMk/>
            <pc:sldMk cId="3239015140" sldId="279"/>
            <ac:spMk id="21" creationId="{00000000-0000-0000-0000-000000000000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42" creationId="{6820643C-13B1-E0B5-8BFE-A5436663C423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44" creationId="{6F941DB5-0EAF-7F2D-FC25-524DCB2B8077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46" creationId="{22031158-8DD2-D03B-AB50-F2941510D6B2}"/>
          </ac:spMkLst>
        </pc:spChg>
        <pc:spChg chg="mod">
          <ac:chgData name="LARA MORENO TURIEGANO" userId="1e0f099c-7fbf-45db-ba5d-75bcdb846938" providerId="ADAL" clId="{E8CE987A-8EA2-4CCD-91E0-3D7B2E553D3F}" dt="2024-01-08T14:05:04.470" v="286" actId="113"/>
          <ac:spMkLst>
            <pc:docMk/>
            <pc:sldMk cId="3239015140" sldId="279"/>
            <ac:spMk id="47" creationId="{FEB6C918-3393-916F-216A-F7203B3DE0DA}"/>
          </ac:spMkLst>
        </pc:spChg>
        <pc:spChg chg="mod">
          <ac:chgData name="LARA MORENO TURIEGANO" userId="1e0f099c-7fbf-45db-ba5d-75bcdb846938" providerId="ADAL" clId="{E8CE987A-8EA2-4CCD-91E0-3D7B2E553D3F}" dt="2024-01-08T14:05:04.470" v="286" actId="113"/>
          <ac:spMkLst>
            <pc:docMk/>
            <pc:sldMk cId="3239015140" sldId="279"/>
            <ac:spMk id="51" creationId="{613B5CC0-FA50-5980-A525-ED972C407394}"/>
          </ac:spMkLst>
        </pc:spChg>
        <pc:spChg chg="mod">
          <ac:chgData name="LARA MORENO TURIEGANO" userId="1e0f099c-7fbf-45db-ba5d-75bcdb846938" providerId="ADAL" clId="{E8CE987A-8EA2-4CCD-91E0-3D7B2E553D3F}" dt="2024-01-08T14:05:04.470" v="286" actId="113"/>
          <ac:spMkLst>
            <pc:docMk/>
            <pc:sldMk cId="3239015140" sldId="279"/>
            <ac:spMk id="52" creationId="{D86695C6-A4C8-684B-942D-BBAED2688E09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53" creationId="{BBBCFADE-302C-B469-FF36-F181071CC5FD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54" creationId="{E769ED53-726B-4B56-6B3C-7DA6764B15AE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55" creationId="{4568E108-3D80-6F30-9DD2-1CB1720815CF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56" creationId="{DD902BF0-5F62-B352-64F0-D9E88D1E505F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57" creationId="{91EC59DD-17C0-F8CE-0644-F06B3256E01E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58" creationId="{0FE50B0C-6E6F-6592-FA69-A27BE5332A1C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59" creationId="{3A10C089-3D3D-21D3-AF23-70623D280EFB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60" creationId="{53C8D56D-EBAE-D278-64D8-D626DB9A985C}"/>
          </ac:spMkLst>
        </pc:spChg>
        <pc:spChg chg="mod">
          <ac:chgData name="LARA MORENO TURIEGANO" userId="1e0f099c-7fbf-45db-ba5d-75bcdb846938" providerId="ADAL" clId="{E8CE987A-8EA2-4CCD-91E0-3D7B2E553D3F}" dt="2024-01-08T12:57:40.862" v="121" actId="1036"/>
          <ac:spMkLst>
            <pc:docMk/>
            <pc:sldMk cId="3239015140" sldId="279"/>
            <ac:spMk id="64" creationId="{9C60875A-6B32-1461-5D63-D71224591CA4}"/>
          </ac:spMkLst>
        </pc:spChg>
        <pc:spChg chg="mod">
          <ac:chgData name="LARA MORENO TURIEGANO" userId="1e0f099c-7fbf-45db-ba5d-75bcdb846938" providerId="ADAL" clId="{E8CE987A-8EA2-4CCD-91E0-3D7B2E553D3F}" dt="2024-01-08T14:05:53.175" v="289" actId="1035"/>
          <ac:spMkLst>
            <pc:docMk/>
            <pc:sldMk cId="3239015140" sldId="279"/>
            <ac:spMk id="65" creationId="{56DE9E03-426D-90D6-82E3-CA4827EBFD10}"/>
          </ac:spMkLst>
        </pc:spChg>
        <pc:spChg chg="mod">
          <ac:chgData name="LARA MORENO TURIEGANO" userId="1e0f099c-7fbf-45db-ba5d-75bcdb846938" providerId="ADAL" clId="{E8CE987A-8EA2-4CCD-91E0-3D7B2E553D3F}" dt="2024-01-08T14:05:53.175" v="289" actId="1035"/>
          <ac:spMkLst>
            <pc:docMk/>
            <pc:sldMk cId="3239015140" sldId="279"/>
            <ac:spMk id="66" creationId="{6EC915CD-175F-DE58-CF06-94DEE8623B56}"/>
          </ac:spMkLst>
        </pc:spChg>
        <pc:spChg chg="mod">
          <ac:chgData name="LARA MORENO TURIEGANO" userId="1e0f099c-7fbf-45db-ba5d-75bcdb846938" providerId="ADAL" clId="{E8CE987A-8EA2-4CCD-91E0-3D7B2E553D3F}" dt="2024-01-08T13:02:55.053" v="279" actId="1035"/>
          <ac:spMkLst>
            <pc:docMk/>
            <pc:sldMk cId="3239015140" sldId="279"/>
            <ac:spMk id="74" creationId="{00000000-0000-0000-0000-000000000000}"/>
          </ac:spMkLst>
        </pc:spChg>
        <pc:spChg chg="mod">
          <ac:chgData name="LARA MORENO TURIEGANO" userId="1e0f099c-7fbf-45db-ba5d-75bcdb846938" providerId="ADAL" clId="{E8CE987A-8EA2-4CCD-91E0-3D7B2E553D3F}" dt="2024-01-08T13:02:55.053" v="279" actId="1035"/>
          <ac:spMkLst>
            <pc:docMk/>
            <pc:sldMk cId="3239015140" sldId="279"/>
            <ac:spMk id="76" creationId="{00000000-0000-0000-0000-000000000000}"/>
          </ac:spMkLst>
        </pc:spChg>
        <pc:spChg chg="mod">
          <ac:chgData name="LARA MORENO TURIEGANO" userId="1e0f099c-7fbf-45db-ba5d-75bcdb846938" providerId="ADAL" clId="{E8CE987A-8EA2-4CCD-91E0-3D7B2E553D3F}" dt="2024-01-08T13:03:01.975" v="282" actId="1035"/>
          <ac:spMkLst>
            <pc:docMk/>
            <pc:sldMk cId="3239015140" sldId="279"/>
            <ac:spMk id="78" creationId="{00000000-0000-0000-0000-000000000000}"/>
          </ac:spMkLst>
        </pc:spChg>
        <pc:spChg chg="mod">
          <ac:chgData name="LARA MORENO TURIEGANO" userId="1e0f099c-7fbf-45db-ba5d-75bcdb846938" providerId="ADAL" clId="{E8CE987A-8EA2-4CCD-91E0-3D7B2E553D3F}" dt="2024-01-08T14:05:53.175" v="289" actId="1035"/>
          <ac:spMkLst>
            <pc:docMk/>
            <pc:sldMk cId="3239015140" sldId="279"/>
            <ac:spMk id="79" creationId="{8845E98D-F4BD-893F-7001-BFB026CA1A1B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93" creationId="{1A1CF0A7-F37F-F668-7E0A-1C76AB67C5CF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94" creationId="{E8FDE015-507C-108E-5922-C00FAAED0D5A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95" creationId="{F48F6BE5-60C7-470D-9829-7B4C1631B0F2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97" creationId="{9A6C3D47-FBEF-2D33-3561-F5FC59E51427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99" creationId="{BD4F8520-CC6B-F4AC-CF30-3C5E792D8261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100" creationId="{BF1E3EAF-AD51-FEBD-1636-5FF58F14291C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101" creationId="{9856A166-4CCF-57AC-3A57-65F4751E54F1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102" creationId="{E2B08C93-F192-B284-A373-F7C289D6D2DF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103" creationId="{1E193522-31EE-82BD-7465-1CFB31E78E86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104" creationId="{F0E31F2B-FAF6-41F7-07C5-42832031052E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105" creationId="{1EA4B49A-ED36-760E-A8D3-DD685140FF13}"/>
          </ac:spMkLst>
        </pc:spChg>
        <pc:spChg chg="mod">
          <ac:chgData name="LARA MORENO TURIEGANO" userId="1e0f099c-7fbf-45db-ba5d-75bcdb846938" providerId="ADAL" clId="{E8CE987A-8EA2-4CCD-91E0-3D7B2E553D3F}" dt="2024-01-08T13:02:15.197" v="247" actId="1036"/>
          <ac:spMkLst>
            <pc:docMk/>
            <pc:sldMk cId="3239015140" sldId="279"/>
            <ac:spMk id="106" creationId="{FE3A670C-B3EC-6238-87AD-D3FF9DE9C657}"/>
          </ac:spMkLst>
        </pc:spChg>
        <pc:spChg chg="mod">
          <ac:chgData name="LARA MORENO TURIEGANO" userId="1e0f099c-7fbf-45db-ba5d-75bcdb846938" providerId="ADAL" clId="{E8CE987A-8EA2-4CCD-91E0-3D7B2E553D3F}" dt="2024-01-08T14:05:04.470" v="286" actId="113"/>
          <ac:spMkLst>
            <pc:docMk/>
            <pc:sldMk cId="3239015140" sldId="279"/>
            <ac:spMk id="107" creationId="{E8826BC5-4217-2C8C-CB9F-74045C6C51D8}"/>
          </ac:spMkLst>
        </pc:spChg>
        <pc:spChg chg="mod">
          <ac:chgData name="LARA MORENO TURIEGANO" userId="1e0f099c-7fbf-45db-ba5d-75bcdb846938" providerId="ADAL" clId="{E8CE987A-8EA2-4CCD-91E0-3D7B2E553D3F}" dt="2024-01-08T14:05:04.470" v="286" actId="113"/>
          <ac:spMkLst>
            <pc:docMk/>
            <pc:sldMk cId="3239015140" sldId="279"/>
            <ac:spMk id="108" creationId="{BBA25C08-8AAC-00C9-0FC0-B8E5F88D2B00}"/>
          </ac:spMkLst>
        </pc:spChg>
        <pc:spChg chg="mod">
          <ac:chgData name="LARA MORENO TURIEGANO" userId="1e0f099c-7fbf-45db-ba5d-75bcdb846938" providerId="ADAL" clId="{E8CE987A-8EA2-4CCD-91E0-3D7B2E553D3F}" dt="2024-01-08T14:05:04.470" v="286" actId="113"/>
          <ac:spMkLst>
            <pc:docMk/>
            <pc:sldMk cId="3239015140" sldId="279"/>
            <ac:spMk id="109" creationId="{9D11DEB9-0CE8-F65F-844E-629224BF06FB}"/>
          </ac:spMkLst>
        </pc:spChg>
        <pc:spChg chg="mod">
          <ac:chgData name="LARA MORENO TURIEGANO" userId="1e0f099c-7fbf-45db-ba5d-75bcdb846938" providerId="ADAL" clId="{E8CE987A-8EA2-4CCD-91E0-3D7B2E553D3F}" dt="2024-01-08T14:06:09.609" v="290" actId="1035"/>
          <ac:spMkLst>
            <pc:docMk/>
            <pc:sldMk cId="3239015140" sldId="279"/>
            <ac:spMk id="110" creationId="{0862DA1A-F584-F51B-3F8A-5F03B257A239}"/>
          </ac:spMkLst>
        </pc:spChg>
        <pc:spChg chg="mod">
          <ac:chgData name="LARA MORENO TURIEGANO" userId="1e0f099c-7fbf-45db-ba5d-75bcdb846938" providerId="ADAL" clId="{E8CE987A-8EA2-4CCD-91E0-3D7B2E553D3F}" dt="2024-01-08T14:06:09.609" v="290" actId="1035"/>
          <ac:spMkLst>
            <pc:docMk/>
            <pc:sldMk cId="3239015140" sldId="279"/>
            <ac:spMk id="111" creationId="{52B3939A-CDE7-ECB3-3AEE-B15EC8AED987}"/>
          </ac:spMkLst>
        </pc:spChg>
        <pc:spChg chg="mod">
          <ac:chgData name="LARA MORENO TURIEGANO" userId="1e0f099c-7fbf-45db-ba5d-75bcdb846938" providerId="ADAL" clId="{E8CE987A-8EA2-4CCD-91E0-3D7B2E553D3F}" dt="2024-01-08T14:06:09.609" v="290" actId="1035"/>
          <ac:spMkLst>
            <pc:docMk/>
            <pc:sldMk cId="3239015140" sldId="279"/>
            <ac:spMk id="112" creationId="{B0E78483-84D4-7E6F-8E63-65B2DD07EC51}"/>
          </ac:spMkLst>
        </pc:spChg>
        <pc:spChg chg="mod">
          <ac:chgData name="LARA MORENO TURIEGANO" userId="1e0f099c-7fbf-45db-ba5d-75bcdb846938" providerId="ADAL" clId="{E8CE987A-8EA2-4CCD-91E0-3D7B2E553D3F}" dt="2024-01-08T13:02:21.499" v="248" actId="14100"/>
          <ac:spMkLst>
            <pc:docMk/>
            <pc:sldMk cId="3239015140" sldId="279"/>
            <ac:spMk id="113" creationId="{89E54564-6B14-F17F-DBFF-A263DE4B1BAE}"/>
          </ac:spMkLst>
        </pc:spChg>
        <pc:spChg chg="mod">
          <ac:chgData name="LARA MORENO TURIEGANO" userId="1e0f099c-7fbf-45db-ba5d-75bcdb846938" providerId="ADAL" clId="{E8CE987A-8EA2-4CCD-91E0-3D7B2E553D3F}" dt="2024-01-08T12:56:57.819" v="73" actId="2711"/>
          <ac:spMkLst>
            <pc:docMk/>
            <pc:sldMk cId="3239015140" sldId="279"/>
            <ac:spMk id="114" creationId="{51CEA368-5968-4C7D-D401-119358A25ACE}"/>
          </ac:spMkLst>
        </pc:spChg>
        <pc:spChg chg="mod">
          <ac:chgData name="LARA MORENO TURIEGANO" userId="1e0f099c-7fbf-45db-ba5d-75bcdb846938" providerId="ADAL" clId="{E8CE987A-8EA2-4CCD-91E0-3D7B2E553D3F}" dt="2024-01-08T12:57:35.384" v="110" actId="1036"/>
          <ac:spMkLst>
            <pc:docMk/>
            <pc:sldMk cId="3239015140" sldId="279"/>
            <ac:spMk id="115" creationId="{7481D84A-F472-B9A3-C166-E83CAA150B51}"/>
          </ac:spMkLst>
        </pc:spChg>
        <pc:picChg chg="mod">
          <ac:chgData name="LARA MORENO TURIEGANO" userId="1e0f099c-7fbf-45db-ba5d-75bcdb846938" providerId="ADAL" clId="{E8CE987A-8EA2-4CCD-91E0-3D7B2E553D3F}" dt="2024-01-08T12:57:27.484" v="103" actId="1036"/>
          <ac:picMkLst>
            <pc:docMk/>
            <pc:sldMk cId="3239015140" sldId="279"/>
            <ac:picMk id="4" creationId="{00000000-0000-0000-0000-000000000000}"/>
          </ac:picMkLst>
        </pc:picChg>
        <pc:picChg chg="mod">
          <ac:chgData name="LARA MORENO TURIEGANO" userId="1e0f099c-7fbf-45db-ba5d-75bcdb846938" providerId="ADAL" clId="{E8CE987A-8EA2-4CCD-91E0-3D7B2E553D3F}" dt="2024-01-08T12:57:27.484" v="103" actId="1036"/>
          <ac:picMkLst>
            <pc:docMk/>
            <pc:sldMk cId="3239015140" sldId="279"/>
            <ac:picMk id="5" creationId="{00000000-0000-0000-0000-000000000000}"/>
          </ac:picMkLst>
        </pc:picChg>
        <pc:picChg chg="mod">
          <ac:chgData name="LARA MORENO TURIEGANO" userId="1e0f099c-7fbf-45db-ba5d-75bcdb846938" providerId="ADAL" clId="{E8CE987A-8EA2-4CCD-91E0-3D7B2E553D3F}" dt="2024-01-08T12:57:27.484" v="103" actId="1036"/>
          <ac:picMkLst>
            <pc:docMk/>
            <pc:sldMk cId="3239015140" sldId="279"/>
            <ac:picMk id="6" creationId="{00000000-0000-0000-0000-000000000000}"/>
          </ac:picMkLst>
        </pc:picChg>
        <pc:picChg chg="mod">
          <ac:chgData name="LARA MORENO TURIEGANO" userId="1e0f099c-7fbf-45db-ba5d-75bcdb846938" providerId="ADAL" clId="{E8CE987A-8EA2-4CCD-91E0-3D7B2E553D3F}" dt="2024-01-08T12:57:40.862" v="121" actId="1036"/>
          <ac:picMkLst>
            <pc:docMk/>
            <pc:sldMk cId="3239015140" sldId="279"/>
            <ac:picMk id="38" creationId="{79946A2A-15FE-80B8-BAE3-1748887BC221}"/>
          </ac:picMkLst>
        </pc:picChg>
        <pc:picChg chg="mod">
          <ac:chgData name="LARA MORENO TURIEGANO" userId="1e0f099c-7fbf-45db-ba5d-75bcdb846938" providerId="ADAL" clId="{E8CE987A-8EA2-4CCD-91E0-3D7B2E553D3F}" dt="2024-01-08T12:57:40.862" v="121" actId="1036"/>
          <ac:picMkLst>
            <pc:docMk/>
            <pc:sldMk cId="3239015140" sldId="279"/>
            <ac:picMk id="39" creationId="{A437B277-AB7A-01C3-5768-8827B2F6AB6A}"/>
          </ac:picMkLst>
        </pc:picChg>
        <pc:picChg chg="mod">
          <ac:chgData name="LARA MORENO TURIEGANO" userId="1e0f099c-7fbf-45db-ba5d-75bcdb846938" providerId="ADAL" clId="{E8CE987A-8EA2-4CCD-91E0-3D7B2E553D3F}" dt="2024-01-08T12:57:40.862" v="121" actId="1036"/>
          <ac:picMkLst>
            <pc:docMk/>
            <pc:sldMk cId="3239015140" sldId="279"/>
            <ac:picMk id="40" creationId="{481993B6-0E3A-EC39-33DD-7412AEF1E775}"/>
          </ac:picMkLst>
        </pc:picChg>
        <pc:picChg chg="mod">
          <ac:chgData name="LARA MORENO TURIEGANO" userId="1e0f099c-7fbf-45db-ba5d-75bcdb846938" providerId="ADAL" clId="{E8CE987A-8EA2-4CCD-91E0-3D7B2E553D3F}" dt="2024-01-08T13:02:15.197" v="247" actId="1036"/>
          <ac:picMkLst>
            <pc:docMk/>
            <pc:sldMk cId="3239015140" sldId="279"/>
            <ac:picMk id="80" creationId="{89FC3DA4-527E-8698-6D62-75A1D3255E21}"/>
          </ac:picMkLst>
        </pc:picChg>
        <pc:picChg chg="mod">
          <ac:chgData name="LARA MORENO TURIEGANO" userId="1e0f099c-7fbf-45db-ba5d-75bcdb846938" providerId="ADAL" clId="{E8CE987A-8EA2-4CCD-91E0-3D7B2E553D3F}" dt="2024-01-08T13:02:15.197" v="247" actId="1036"/>
          <ac:picMkLst>
            <pc:docMk/>
            <pc:sldMk cId="3239015140" sldId="279"/>
            <ac:picMk id="81" creationId="{4B2D377A-F501-2D5E-D843-CE25B8A69C6F}"/>
          </ac:picMkLst>
        </pc:picChg>
        <pc:picChg chg="mod">
          <ac:chgData name="LARA MORENO TURIEGANO" userId="1e0f099c-7fbf-45db-ba5d-75bcdb846938" providerId="ADAL" clId="{E8CE987A-8EA2-4CCD-91E0-3D7B2E553D3F}" dt="2024-01-08T13:02:15.197" v="247" actId="1036"/>
          <ac:picMkLst>
            <pc:docMk/>
            <pc:sldMk cId="3239015140" sldId="279"/>
            <ac:picMk id="82" creationId="{DE148413-E69C-4B65-432C-4F010D78BE4D}"/>
          </ac:picMkLst>
        </pc:picChg>
        <pc:cxnChg chg="mod">
          <ac:chgData name="LARA MORENO TURIEGANO" userId="1e0f099c-7fbf-45db-ba5d-75bcdb846938" providerId="ADAL" clId="{E8CE987A-8EA2-4CCD-91E0-3D7B2E553D3F}" dt="2024-01-08T13:02:39.902" v="263" actId="1037"/>
          <ac:cxnSpMkLst>
            <pc:docMk/>
            <pc:sldMk cId="3239015140" sldId="279"/>
            <ac:cxnSpMk id="3" creationId="{876F6F82-23F5-CB82-F11D-7F758E158913}"/>
          </ac:cxnSpMkLst>
        </pc:cxnChg>
        <pc:cxnChg chg="mod">
          <ac:chgData name="LARA MORENO TURIEGANO" userId="1e0f099c-7fbf-45db-ba5d-75bcdb846938" providerId="ADAL" clId="{E8CE987A-8EA2-4CCD-91E0-3D7B2E553D3F}" dt="2024-01-08T13:02:39.902" v="263" actId="1037"/>
          <ac:cxnSpMkLst>
            <pc:docMk/>
            <pc:sldMk cId="3239015140" sldId="279"/>
            <ac:cxnSpMk id="7" creationId="{58523DE7-D4F6-FBC5-000D-526D09BA839B}"/>
          </ac:cxnSpMkLst>
        </pc:cxnChg>
        <pc:cxnChg chg="mod">
          <ac:chgData name="LARA MORENO TURIEGANO" userId="1e0f099c-7fbf-45db-ba5d-75bcdb846938" providerId="ADAL" clId="{E8CE987A-8EA2-4CCD-91E0-3D7B2E553D3F}" dt="2024-01-08T13:02:01.464" v="224" actId="1035"/>
          <ac:cxnSpMkLst>
            <pc:docMk/>
            <pc:sldMk cId="3239015140" sldId="279"/>
            <ac:cxnSpMk id="16" creationId="{00000000-0000-0000-0000-000000000000}"/>
          </ac:cxnSpMkLst>
        </pc:cxnChg>
        <pc:cxnChg chg="mod">
          <ac:chgData name="LARA MORENO TURIEGANO" userId="1e0f099c-7fbf-45db-ba5d-75bcdb846938" providerId="ADAL" clId="{E8CE987A-8EA2-4CCD-91E0-3D7B2E553D3F}" dt="2024-01-08T13:02:01.464" v="224" actId="1035"/>
          <ac:cxnSpMkLst>
            <pc:docMk/>
            <pc:sldMk cId="3239015140" sldId="279"/>
            <ac:cxnSpMk id="18" creationId="{00000000-0000-0000-0000-000000000000}"/>
          </ac:cxnSpMkLst>
        </pc:cxnChg>
        <pc:cxnChg chg="del mod">
          <ac:chgData name="LARA MORENO TURIEGANO" userId="1e0f099c-7fbf-45db-ba5d-75bcdb846938" providerId="ADAL" clId="{E8CE987A-8EA2-4CCD-91E0-3D7B2E553D3F}" dt="2024-01-08T13:00:26.886" v="186" actId="478"/>
          <ac:cxnSpMkLst>
            <pc:docMk/>
            <pc:sldMk cId="3239015140" sldId="279"/>
            <ac:cxnSpMk id="20" creationId="{00000000-0000-0000-0000-000000000000}"/>
          </ac:cxnSpMkLst>
        </pc:cxnChg>
        <pc:cxnChg chg="mod">
          <ac:chgData name="LARA MORENO TURIEGANO" userId="1e0f099c-7fbf-45db-ba5d-75bcdb846938" providerId="ADAL" clId="{E8CE987A-8EA2-4CCD-91E0-3D7B2E553D3F}" dt="2024-01-08T13:02:39.902" v="263" actId="1037"/>
          <ac:cxnSpMkLst>
            <pc:docMk/>
            <pc:sldMk cId="3239015140" sldId="279"/>
            <ac:cxnSpMk id="37" creationId="{9B96EC4D-3CCF-836E-F829-C705A225395C}"/>
          </ac:cxnSpMkLst>
        </pc:cxnChg>
        <pc:cxnChg chg="mod">
          <ac:chgData name="LARA MORENO TURIEGANO" userId="1e0f099c-7fbf-45db-ba5d-75bcdb846938" providerId="ADAL" clId="{E8CE987A-8EA2-4CCD-91E0-3D7B2E553D3F}" dt="2024-01-08T13:02:47.097" v="271" actId="1038"/>
          <ac:cxnSpMkLst>
            <pc:docMk/>
            <pc:sldMk cId="3239015140" sldId="279"/>
            <ac:cxnSpMk id="41" creationId="{3E099968-87DA-10FF-69B8-1D5FCE4AC165}"/>
          </ac:cxnSpMkLst>
        </pc:cxnChg>
        <pc:cxnChg chg="mod">
          <ac:chgData name="LARA MORENO TURIEGANO" userId="1e0f099c-7fbf-45db-ba5d-75bcdb846938" providerId="ADAL" clId="{E8CE987A-8EA2-4CCD-91E0-3D7B2E553D3F}" dt="2024-01-08T12:57:40.862" v="121" actId="1036"/>
          <ac:cxnSpMkLst>
            <pc:docMk/>
            <pc:sldMk cId="3239015140" sldId="279"/>
            <ac:cxnSpMk id="43" creationId="{734EAAF8-EE23-8B7B-536C-8866EC365C4A}"/>
          </ac:cxnSpMkLst>
        </pc:cxnChg>
        <pc:cxnChg chg="mod">
          <ac:chgData name="LARA MORENO TURIEGANO" userId="1e0f099c-7fbf-45db-ba5d-75bcdb846938" providerId="ADAL" clId="{E8CE987A-8EA2-4CCD-91E0-3D7B2E553D3F}" dt="2024-01-08T13:02:47.097" v="271" actId="1038"/>
          <ac:cxnSpMkLst>
            <pc:docMk/>
            <pc:sldMk cId="3239015140" sldId="279"/>
            <ac:cxnSpMk id="45" creationId="{EA5CA3EF-2D3B-CB4A-3F31-B0F5A5C1DCFA}"/>
          </ac:cxnSpMkLst>
        </pc:cxnChg>
        <pc:cxnChg chg="mod">
          <ac:chgData name="LARA MORENO TURIEGANO" userId="1e0f099c-7fbf-45db-ba5d-75bcdb846938" providerId="ADAL" clId="{E8CE987A-8EA2-4CCD-91E0-3D7B2E553D3F}" dt="2024-01-08T13:02:01.464" v="224" actId="1035"/>
          <ac:cxnSpMkLst>
            <pc:docMk/>
            <pc:sldMk cId="3239015140" sldId="279"/>
            <ac:cxnSpMk id="83" creationId="{7B35C1A4-D763-784B-2627-5BD655BC01B1}"/>
          </ac:cxnSpMkLst>
        </pc:cxnChg>
        <pc:cxnChg chg="mod">
          <ac:chgData name="LARA MORENO TURIEGANO" userId="1e0f099c-7fbf-45db-ba5d-75bcdb846938" providerId="ADAL" clId="{E8CE987A-8EA2-4CCD-91E0-3D7B2E553D3F}" dt="2024-01-08T13:02:15.197" v="247" actId="1036"/>
          <ac:cxnSpMkLst>
            <pc:docMk/>
            <pc:sldMk cId="3239015140" sldId="279"/>
            <ac:cxnSpMk id="92" creationId="{A73058C1-5B5B-8A7B-133A-7FB4BC2960DF}"/>
          </ac:cxnSpMkLst>
        </pc:cxnChg>
        <pc:cxnChg chg="mod">
          <ac:chgData name="LARA MORENO TURIEGANO" userId="1e0f099c-7fbf-45db-ba5d-75bcdb846938" providerId="ADAL" clId="{E8CE987A-8EA2-4CCD-91E0-3D7B2E553D3F}" dt="2024-01-08T13:02:15.197" v="247" actId="1036"/>
          <ac:cxnSpMkLst>
            <pc:docMk/>
            <pc:sldMk cId="3239015140" sldId="279"/>
            <ac:cxnSpMk id="96" creationId="{DFAAC22D-8B8B-C444-DDC3-807BCA137AB8}"/>
          </ac:cxnSpMkLst>
        </pc:cxnChg>
        <pc:cxnChg chg="mod">
          <ac:chgData name="LARA MORENO TURIEGANO" userId="1e0f099c-7fbf-45db-ba5d-75bcdb846938" providerId="ADAL" clId="{E8CE987A-8EA2-4CCD-91E0-3D7B2E553D3F}" dt="2024-01-08T13:02:15.197" v="247" actId="1036"/>
          <ac:cxnSpMkLst>
            <pc:docMk/>
            <pc:sldMk cId="3239015140" sldId="279"/>
            <ac:cxnSpMk id="98" creationId="{CDFA93D3-B4FD-9759-2095-FF4CB065AEB1}"/>
          </ac:cxnSpMkLst>
        </pc:cxnChg>
      </pc:sldChg>
      <pc:sldChg chg="addSp delSp modSp mod">
        <pc:chgData name="LARA MORENO TURIEGANO" userId="1e0f099c-7fbf-45db-ba5d-75bcdb846938" providerId="ADAL" clId="{E8CE987A-8EA2-4CCD-91E0-3D7B2E553D3F}" dt="2024-01-08T14:27:07.339" v="385" actId="555"/>
        <pc:sldMkLst>
          <pc:docMk/>
          <pc:sldMk cId="2309527275" sldId="280"/>
        </pc:sldMkLst>
        <pc:spChg chg="mod">
          <ac:chgData name="LARA MORENO TURIEGANO" userId="1e0f099c-7fbf-45db-ba5d-75bcdb846938" providerId="ADAL" clId="{E8CE987A-8EA2-4CCD-91E0-3D7B2E553D3F}" dt="2024-01-08T14:27:07.339" v="385" actId="555"/>
          <ac:spMkLst>
            <pc:docMk/>
            <pc:sldMk cId="2309527275" sldId="280"/>
            <ac:spMk id="7" creationId="{E4055FB7-2694-690A-FBA5-1E2C5D99F7FC}"/>
          </ac:spMkLst>
        </pc:spChg>
        <pc:spChg chg="mod">
          <ac:chgData name="LARA MORENO TURIEGANO" userId="1e0f099c-7fbf-45db-ba5d-75bcdb846938" providerId="ADAL" clId="{E8CE987A-8EA2-4CCD-91E0-3D7B2E553D3F}" dt="2024-01-08T14:27:07.339" v="385" actId="555"/>
          <ac:spMkLst>
            <pc:docMk/>
            <pc:sldMk cId="2309527275" sldId="280"/>
            <ac:spMk id="8" creationId="{BB96D858-970A-A710-4311-844C3DD4A5FC}"/>
          </ac:spMkLst>
        </pc:spChg>
        <pc:spChg chg="mod">
          <ac:chgData name="LARA MORENO TURIEGANO" userId="1e0f099c-7fbf-45db-ba5d-75bcdb846938" providerId="ADAL" clId="{E8CE987A-8EA2-4CCD-91E0-3D7B2E553D3F}" dt="2024-01-08T14:26:09.873" v="343" actId="1036"/>
          <ac:spMkLst>
            <pc:docMk/>
            <pc:sldMk cId="2309527275" sldId="280"/>
            <ac:spMk id="9" creationId="{2A4010FD-FCC9-1877-F134-75D60BB438EC}"/>
          </ac:spMkLst>
        </pc:spChg>
        <pc:spChg chg="mod">
          <ac:chgData name="LARA MORENO TURIEGANO" userId="1e0f099c-7fbf-45db-ba5d-75bcdb846938" providerId="ADAL" clId="{E8CE987A-8EA2-4CCD-91E0-3D7B2E553D3F}" dt="2024-01-08T14:27:03.056" v="384" actId="555"/>
          <ac:spMkLst>
            <pc:docMk/>
            <pc:sldMk cId="2309527275" sldId="280"/>
            <ac:spMk id="10" creationId="{54DE1C89-816B-905A-3C83-C16009458696}"/>
          </ac:spMkLst>
        </pc:spChg>
        <pc:spChg chg="mod">
          <ac:chgData name="LARA MORENO TURIEGANO" userId="1e0f099c-7fbf-45db-ba5d-75bcdb846938" providerId="ADAL" clId="{E8CE987A-8EA2-4CCD-91E0-3D7B2E553D3F}" dt="2024-01-08T14:27:03.056" v="384" actId="555"/>
          <ac:spMkLst>
            <pc:docMk/>
            <pc:sldMk cId="2309527275" sldId="280"/>
            <ac:spMk id="11" creationId="{C1A24DA8-5E87-9EB8-06BF-9C29BB16C939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13" creationId="{5D092879-E7E9-AD89-AFBA-3D0A22BABF91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15" creationId="{B5445C9A-1CF3-7AE7-8BF7-0043EDCBDE67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16" creationId="{7CCD57C8-88EF-83E5-C11E-C3C565ED4BEE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17" creationId="{ECEEBA99-B391-A6A4-255F-349A65381031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19" creationId="{0290E61A-7F39-228C-79D6-BFF762105150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20" creationId="{182A2964-CC9A-DB03-3406-946A587D18D9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21" creationId="{950504F4-9D0C-EC6C-9B95-038A0CFB9180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23" creationId="{F8CA23A7-FEFE-D605-1B15-5504A895786D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33" creationId="{372002FE-53D6-0AAD-0BA0-C499B197C69D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44" creationId="{945567CA-1DC3-5EE0-1A1A-A8A8328ECE08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45" creationId="{578E5D5F-DB09-87C4-66AD-AA01E9C1999F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51" creationId="{CBE7DFC3-33B3-A981-5A8B-E50F4FD23882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53" creationId="{76832208-E954-3FBD-5984-A95EA9B3B1C1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63" creationId="{90967145-2930-25D8-8A36-BDFE167E8E80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64" creationId="{541FB8C0-03AE-8521-BE34-0B4C9BFBDB9F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72" creationId="{3E7B7459-5457-2150-B160-3F9C800BFA01}"/>
          </ac:spMkLst>
        </pc:spChg>
        <pc:spChg chg="mod">
          <ac:chgData name="LARA MORENO TURIEGANO" userId="1e0f099c-7fbf-45db-ba5d-75bcdb846938" providerId="ADAL" clId="{E8CE987A-8EA2-4CCD-91E0-3D7B2E553D3F}" dt="2024-01-08T14:25:51.331" v="335" actId="2711"/>
          <ac:spMkLst>
            <pc:docMk/>
            <pc:sldMk cId="2309527275" sldId="280"/>
            <ac:spMk id="76" creationId="{2478BF84-607D-CFA9-DABE-270C746F0066}"/>
          </ac:spMkLst>
        </pc:spChg>
        <pc:picChg chg="add del mod modCrop">
          <ac:chgData name="LARA MORENO TURIEGANO" userId="1e0f099c-7fbf-45db-ba5d-75bcdb846938" providerId="ADAL" clId="{E8CE987A-8EA2-4CCD-91E0-3D7B2E553D3F}" dt="2023-12-28T12:07:28.314" v="36" actId="478"/>
          <ac:picMkLst>
            <pc:docMk/>
            <pc:sldMk cId="2309527275" sldId="280"/>
            <ac:picMk id="2" creationId="{2327E38E-46F4-3541-D6C4-B3318E187F33}"/>
          </ac:picMkLst>
        </pc:picChg>
        <pc:picChg chg="mod">
          <ac:chgData name="LARA MORENO TURIEGANO" userId="1e0f099c-7fbf-45db-ba5d-75bcdb846938" providerId="ADAL" clId="{E8CE987A-8EA2-4CCD-91E0-3D7B2E553D3F}" dt="2024-01-08T14:25:34.608" v="316" actId="1035"/>
          <ac:picMkLst>
            <pc:docMk/>
            <pc:sldMk cId="2309527275" sldId="280"/>
            <ac:picMk id="12" creationId="{19D76867-871C-6768-1A91-95BA1E0BFD13}"/>
          </ac:picMkLst>
        </pc:picChg>
        <pc:picChg chg="mod">
          <ac:chgData name="LARA MORENO TURIEGANO" userId="1e0f099c-7fbf-45db-ba5d-75bcdb846938" providerId="ADAL" clId="{E8CE987A-8EA2-4CCD-91E0-3D7B2E553D3F}" dt="2024-01-08T14:25:42.814" v="334" actId="1035"/>
          <ac:picMkLst>
            <pc:docMk/>
            <pc:sldMk cId="2309527275" sldId="280"/>
            <ac:picMk id="22" creationId="{DA3A2C43-3B96-FD07-BBA6-B650EE27B951}"/>
          </ac:picMkLst>
        </pc:picChg>
        <pc:picChg chg="mod">
          <ac:chgData name="LARA MORENO TURIEGANO" userId="1e0f099c-7fbf-45db-ba5d-75bcdb846938" providerId="ADAL" clId="{E8CE987A-8EA2-4CCD-91E0-3D7B2E553D3F}" dt="2024-01-08T14:25:42.814" v="334" actId="1035"/>
          <ac:picMkLst>
            <pc:docMk/>
            <pc:sldMk cId="2309527275" sldId="280"/>
            <ac:picMk id="28" creationId="{10C29660-369E-A4D4-D67F-011412F0D470}"/>
          </ac:picMkLst>
        </pc:picChg>
        <pc:picChg chg="mod">
          <ac:chgData name="LARA MORENO TURIEGANO" userId="1e0f099c-7fbf-45db-ba5d-75bcdb846938" providerId="ADAL" clId="{E8CE987A-8EA2-4CCD-91E0-3D7B2E553D3F}" dt="2024-01-08T14:25:34.608" v="316" actId="1035"/>
          <ac:picMkLst>
            <pc:docMk/>
            <pc:sldMk cId="2309527275" sldId="280"/>
            <ac:picMk id="59" creationId="{33B81FFE-B6EC-CABE-A72C-75398BE972EC}"/>
          </ac:picMkLst>
        </pc:picChg>
        <pc:cxnChg chg="mod">
          <ac:chgData name="LARA MORENO TURIEGANO" userId="1e0f099c-7fbf-45db-ba5d-75bcdb846938" providerId="ADAL" clId="{E8CE987A-8EA2-4CCD-91E0-3D7B2E553D3F}" dt="2024-01-08T14:25:34.608" v="316" actId="1035"/>
          <ac:cxnSpMkLst>
            <pc:docMk/>
            <pc:sldMk cId="2309527275" sldId="280"/>
            <ac:cxnSpMk id="14" creationId="{E1F22BBF-5250-1D07-4D4A-B64B9027D02D}"/>
          </ac:cxnSpMkLst>
        </pc:cxnChg>
        <pc:cxnChg chg="mod">
          <ac:chgData name="LARA MORENO TURIEGANO" userId="1e0f099c-7fbf-45db-ba5d-75bcdb846938" providerId="ADAL" clId="{E8CE987A-8EA2-4CCD-91E0-3D7B2E553D3F}" dt="2024-01-08T14:25:42.814" v="334" actId="1035"/>
          <ac:cxnSpMkLst>
            <pc:docMk/>
            <pc:sldMk cId="2309527275" sldId="280"/>
            <ac:cxnSpMk id="31" creationId="{A6B321F3-70A3-76DB-1F45-50868D3284B0}"/>
          </ac:cxnSpMkLst>
        </pc:cxnChg>
        <pc:cxnChg chg="mod">
          <ac:chgData name="LARA MORENO TURIEGANO" userId="1e0f099c-7fbf-45db-ba5d-75bcdb846938" providerId="ADAL" clId="{E8CE987A-8EA2-4CCD-91E0-3D7B2E553D3F}" dt="2024-01-08T14:25:42.814" v="334" actId="1035"/>
          <ac:cxnSpMkLst>
            <pc:docMk/>
            <pc:sldMk cId="2309527275" sldId="280"/>
            <ac:cxnSpMk id="34" creationId="{EAC3B57E-3DA5-80C6-4663-9CEC7BEF001C}"/>
          </ac:cxnSpMkLst>
        </pc:cxnChg>
        <pc:cxnChg chg="mod">
          <ac:chgData name="LARA MORENO TURIEGANO" userId="1e0f099c-7fbf-45db-ba5d-75bcdb846938" providerId="ADAL" clId="{E8CE987A-8EA2-4CCD-91E0-3D7B2E553D3F}" dt="2024-01-08T14:25:42.814" v="334" actId="1035"/>
          <ac:cxnSpMkLst>
            <pc:docMk/>
            <pc:sldMk cId="2309527275" sldId="280"/>
            <ac:cxnSpMk id="35" creationId="{C12423BC-EB89-3BAF-F843-2ACD17802ACF}"/>
          </ac:cxnSpMkLst>
        </pc:cxnChg>
        <pc:cxnChg chg="mod">
          <ac:chgData name="LARA MORENO TURIEGANO" userId="1e0f099c-7fbf-45db-ba5d-75bcdb846938" providerId="ADAL" clId="{E8CE987A-8EA2-4CCD-91E0-3D7B2E553D3F}" dt="2024-01-08T14:25:42.814" v="334" actId="1035"/>
          <ac:cxnSpMkLst>
            <pc:docMk/>
            <pc:sldMk cId="2309527275" sldId="280"/>
            <ac:cxnSpMk id="52" creationId="{0A2F379D-8556-1067-400C-57B42A02E9D2}"/>
          </ac:cxnSpMkLst>
        </pc:cxnChg>
        <pc:cxnChg chg="mod">
          <ac:chgData name="LARA MORENO TURIEGANO" userId="1e0f099c-7fbf-45db-ba5d-75bcdb846938" providerId="ADAL" clId="{E8CE987A-8EA2-4CCD-91E0-3D7B2E553D3F}" dt="2024-01-08T14:25:34.608" v="316" actId="1035"/>
          <ac:cxnSpMkLst>
            <pc:docMk/>
            <pc:sldMk cId="2309527275" sldId="280"/>
            <ac:cxnSpMk id="62" creationId="{BD94ADF9-9FFF-F6A9-67A8-85CBCEB1D76A}"/>
          </ac:cxnSpMkLst>
        </pc:cxnChg>
        <pc:cxnChg chg="mod">
          <ac:chgData name="LARA MORENO TURIEGANO" userId="1e0f099c-7fbf-45db-ba5d-75bcdb846938" providerId="ADAL" clId="{E8CE987A-8EA2-4CCD-91E0-3D7B2E553D3F}" dt="2024-01-08T14:25:34.608" v="316" actId="1035"/>
          <ac:cxnSpMkLst>
            <pc:docMk/>
            <pc:sldMk cId="2309527275" sldId="280"/>
            <ac:cxnSpMk id="73" creationId="{34909429-4269-03C0-DB0C-109543CB0E87}"/>
          </ac:cxnSpMkLst>
        </pc:cxnChg>
        <pc:cxnChg chg="mod">
          <ac:chgData name="LARA MORENO TURIEGANO" userId="1e0f099c-7fbf-45db-ba5d-75bcdb846938" providerId="ADAL" clId="{E8CE987A-8EA2-4CCD-91E0-3D7B2E553D3F}" dt="2024-01-08T14:25:34.608" v="316" actId="1035"/>
          <ac:cxnSpMkLst>
            <pc:docMk/>
            <pc:sldMk cId="2309527275" sldId="280"/>
            <ac:cxnSpMk id="74" creationId="{D03DF556-77AB-9F80-069D-97FECB307651}"/>
          </ac:cxnSpMkLst>
        </pc:cxnChg>
      </pc:sldChg>
      <pc:sldChg chg="modSp mod">
        <pc:chgData name="LARA MORENO TURIEGANO" userId="1e0f099c-7fbf-45db-ba5d-75bcdb846938" providerId="ADAL" clId="{E8CE987A-8EA2-4CCD-91E0-3D7B2E553D3F}" dt="2024-01-08T12:51:14.352" v="72" actId="2711"/>
        <pc:sldMkLst>
          <pc:docMk/>
          <pc:sldMk cId="1216555870" sldId="283"/>
        </pc:sldMkLst>
        <pc:spChg chg="mod">
          <ac:chgData name="LARA MORENO TURIEGANO" userId="1e0f099c-7fbf-45db-ba5d-75bcdb846938" providerId="ADAL" clId="{E8CE987A-8EA2-4CCD-91E0-3D7B2E553D3F}" dt="2024-01-08T12:51:14.352" v="72" actId="2711"/>
          <ac:spMkLst>
            <pc:docMk/>
            <pc:sldMk cId="1216555870" sldId="283"/>
            <ac:spMk id="7" creationId="{CB8D9603-20AC-BA79-8953-1F01E21FE15D}"/>
          </ac:spMkLst>
        </pc:spChg>
        <pc:spChg chg="mod">
          <ac:chgData name="LARA MORENO TURIEGANO" userId="1e0f099c-7fbf-45db-ba5d-75bcdb846938" providerId="ADAL" clId="{E8CE987A-8EA2-4CCD-91E0-3D7B2E553D3F}" dt="2024-01-08T12:51:14.352" v="72" actId="2711"/>
          <ac:spMkLst>
            <pc:docMk/>
            <pc:sldMk cId="1216555870" sldId="283"/>
            <ac:spMk id="10" creationId="{25844A32-69EE-AD0B-0AE6-BD69A1B57617}"/>
          </ac:spMkLst>
        </pc:spChg>
        <pc:spChg chg="mod">
          <ac:chgData name="LARA MORENO TURIEGANO" userId="1e0f099c-7fbf-45db-ba5d-75bcdb846938" providerId="ADAL" clId="{E8CE987A-8EA2-4CCD-91E0-3D7B2E553D3F}" dt="2024-01-08T12:51:14.352" v="72" actId="2711"/>
          <ac:spMkLst>
            <pc:docMk/>
            <pc:sldMk cId="1216555870" sldId="283"/>
            <ac:spMk id="11" creationId="{4920FE8D-3922-BA18-DECD-234D9C39A94C}"/>
          </ac:spMkLst>
        </pc:spChg>
        <pc:spChg chg="mod">
          <ac:chgData name="LARA MORENO TURIEGANO" userId="1e0f099c-7fbf-45db-ba5d-75bcdb846938" providerId="ADAL" clId="{E8CE987A-8EA2-4CCD-91E0-3D7B2E553D3F}" dt="2024-01-08T12:50:38.528" v="63" actId="2711"/>
          <ac:spMkLst>
            <pc:docMk/>
            <pc:sldMk cId="1216555870" sldId="283"/>
            <ac:spMk id="12" creationId="{EA61C242-0D17-FEEB-AAF1-FFF2DE74E189}"/>
          </ac:spMkLst>
        </pc:spChg>
        <pc:spChg chg="mod">
          <ac:chgData name="LARA MORENO TURIEGANO" userId="1e0f099c-7fbf-45db-ba5d-75bcdb846938" providerId="ADAL" clId="{E8CE987A-8EA2-4CCD-91E0-3D7B2E553D3F}" dt="2024-01-08T12:50:55.918" v="71" actId="20577"/>
          <ac:spMkLst>
            <pc:docMk/>
            <pc:sldMk cId="1216555870" sldId="283"/>
            <ac:spMk id="13" creationId="{70CFC4B2-26FF-3E50-AAA0-0D54B168A001}"/>
          </ac:spMkLst>
        </pc:spChg>
        <pc:spChg chg="mod">
          <ac:chgData name="LARA MORENO TURIEGANO" userId="1e0f099c-7fbf-45db-ba5d-75bcdb846938" providerId="ADAL" clId="{E8CE987A-8EA2-4CCD-91E0-3D7B2E553D3F}" dt="2024-01-08T12:51:14.352" v="72" actId="2711"/>
          <ac:spMkLst>
            <pc:docMk/>
            <pc:sldMk cId="1216555870" sldId="283"/>
            <ac:spMk id="16" creationId="{F3806B92-0763-5D13-032A-2A76376D6909}"/>
          </ac:spMkLst>
        </pc:spChg>
        <pc:spChg chg="mod">
          <ac:chgData name="LARA MORENO TURIEGANO" userId="1e0f099c-7fbf-45db-ba5d-75bcdb846938" providerId="ADAL" clId="{E8CE987A-8EA2-4CCD-91E0-3D7B2E553D3F}" dt="2024-01-08T12:51:14.352" v="72" actId="2711"/>
          <ac:spMkLst>
            <pc:docMk/>
            <pc:sldMk cId="1216555870" sldId="283"/>
            <ac:spMk id="17" creationId="{0B4CAA0E-0DCC-B288-EF8D-79038E336DF3}"/>
          </ac:spMkLst>
        </pc:spChg>
        <pc:spChg chg="mod">
          <ac:chgData name="LARA MORENO TURIEGANO" userId="1e0f099c-7fbf-45db-ba5d-75bcdb846938" providerId="ADAL" clId="{E8CE987A-8EA2-4CCD-91E0-3D7B2E553D3F}" dt="2024-01-08T12:51:14.352" v="72" actId="2711"/>
          <ac:spMkLst>
            <pc:docMk/>
            <pc:sldMk cId="1216555870" sldId="283"/>
            <ac:spMk id="27" creationId="{DABBE726-90E4-5634-011C-D797EB412237}"/>
          </ac:spMkLst>
        </pc:spChg>
        <pc:spChg chg="mod">
          <ac:chgData name="LARA MORENO TURIEGANO" userId="1e0f099c-7fbf-45db-ba5d-75bcdb846938" providerId="ADAL" clId="{E8CE987A-8EA2-4CCD-91E0-3D7B2E553D3F}" dt="2024-01-08T12:50:51.676" v="70" actId="20577"/>
          <ac:spMkLst>
            <pc:docMk/>
            <pc:sldMk cId="1216555870" sldId="283"/>
            <ac:spMk id="29" creationId="{55E1CC7C-197E-DD02-A527-BA238A6D7B11}"/>
          </ac:spMkLst>
        </pc:spChg>
        <pc:graphicFrameChg chg="mod">
          <ac:chgData name="LARA MORENO TURIEGANO" userId="1e0f099c-7fbf-45db-ba5d-75bcdb846938" providerId="ADAL" clId="{E8CE987A-8EA2-4CCD-91E0-3D7B2E553D3F}" dt="2024-01-08T12:49:51.436" v="56" actId="1036"/>
          <ac:graphicFrameMkLst>
            <pc:docMk/>
            <pc:sldMk cId="1216555870" sldId="283"/>
            <ac:graphicFrameMk id="2" creationId="{20CE500D-6A5E-4F12-B983-B6E6D29D4FFC}"/>
          </ac:graphicFrameMkLst>
        </pc:graphicFrameChg>
      </pc:sldChg>
      <pc:sldChg chg="modSp mod">
        <pc:chgData name="LARA MORENO TURIEGANO" userId="1e0f099c-7fbf-45db-ba5d-75bcdb846938" providerId="ADAL" clId="{E8CE987A-8EA2-4CCD-91E0-3D7B2E553D3F}" dt="2024-01-09T08:47:40.597" v="391" actId="790"/>
        <pc:sldMkLst>
          <pc:docMk/>
          <pc:sldMk cId="3003652670" sldId="286"/>
        </pc:sldMkLst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2" creationId="{1471F726-BCCC-CE9F-6161-220F7ABFDDCF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5" creationId="{1587E039-B457-5B58-15DC-FA7106B2CB59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6" creationId="{2CE1C263-8CDA-7C84-517D-A0F24FD7762D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8" creationId="{CB7F1F30-492A-DF7D-2C83-72F3D1A4D267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9" creationId="{AA904944-42A6-34B2-5DBE-5F24D8BCE660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10" creationId="{FBEA65D7-6EED-1563-5B2E-14E36F1E9B3F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11" creationId="{D7644D94-5F4A-3923-6CED-0F18261EC91A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12" creationId="{CFC8B76A-3577-7C6D-9896-B244AC212C95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13" creationId="{C82071C6-DF92-0D37-EC82-8818ADA6C3A8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14" creationId="{4119051F-F1DB-8BF5-AFEA-0C72F811D447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15" creationId="{C0CC623D-0AC8-2048-9802-AC255494DC2E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16" creationId="{514A1C3F-D119-D10A-4081-8AC4FE487102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17" creationId="{3C4A56F0-5153-A17E-0D58-4121D23D4478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18" creationId="{9811D678-A1B3-7FF8-EA66-9B8AB7AD0420}"/>
          </ac:spMkLst>
        </pc:spChg>
        <pc:spChg chg="mod">
          <ac:chgData name="LARA MORENO TURIEGANO" userId="1e0f099c-7fbf-45db-ba5d-75bcdb846938" providerId="ADAL" clId="{E8CE987A-8EA2-4CCD-91E0-3D7B2E553D3F}" dt="2024-01-09T08:47:36.573" v="390" actId="790"/>
          <ac:spMkLst>
            <pc:docMk/>
            <pc:sldMk cId="3003652670" sldId="286"/>
            <ac:spMk id="19" creationId="{EC83A029-446A-75BB-B4AC-2B43F319829E}"/>
          </ac:spMkLst>
        </pc:spChg>
        <pc:spChg chg="mod">
          <ac:chgData name="LARA MORENO TURIEGANO" userId="1e0f099c-7fbf-45db-ba5d-75bcdb846938" providerId="ADAL" clId="{E8CE987A-8EA2-4CCD-91E0-3D7B2E553D3F}" dt="2024-01-09T08:47:40.597" v="391" actId="790"/>
          <ac:spMkLst>
            <pc:docMk/>
            <pc:sldMk cId="3003652670" sldId="286"/>
            <ac:spMk id="20" creationId="{C4331EBF-CA26-F5A3-0C9C-C37E29354F53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21" creationId="{A7395AAC-8311-7112-B443-C1FA48B7E824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22" creationId="{7BF8A525-4774-BAE7-C1F6-F14E451AB3E4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23" creationId="{EEBB465B-1A83-8D64-764A-D6AA010E5CD5}"/>
          </ac:spMkLst>
        </pc:spChg>
        <pc:spChg chg="mod">
          <ac:chgData name="LARA MORENO TURIEGANO" userId="1e0f099c-7fbf-45db-ba5d-75bcdb846938" providerId="ADAL" clId="{E8CE987A-8EA2-4CCD-91E0-3D7B2E553D3F}" dt="2024-01-08T13:31:02.357" v="284" actId="1076"/>
          <ac:spMkLst>
            <pc:docMk/>
            <pc:sldMk cId="3003652670" sldId="286"/>
            <ac:spMk id="24" creationId="{F154470C-81E8-1602-3B31-639C864A43FF}"/>
          </ac:spMkLst>
        </pc:spChg>
        <pc:spChg chg="mod">
          <ac:chgData name="LARA MORENO TURIEGANO" userId="1e0f099c-7fbf-45db-ba5d-75bcdb846938" providerId="ADAL" clId="{E8CE987A-8EA2-4CCD-91E0-3D7B2E553D3F}" dt="2024-01-08T13:31:02.357" v="284" actId="1076"/>
          <ac:spMkLst>
            <pc:docMk/>
            <pc:sldMk cId="3003652670" sldId="286"/>
            <ac:spMk id="25" creationId="{07F1F6F4-243D-C1B7-8D1D-CE0F1F57EF1A}"/>
          </ac:spMkLst>
        </pc:spChg>
        <pc:spChg chg="mod">
          <ac:chgData name="LARA MORENO TURIEGANO" userId="1e0f099c-7fbf-45db-ba5d-75bcdb846938" providerId="ADAL" clId="{E8CE987A-8EA2-4CCD-91E0-3D7B2E553D3F}" dt="2024-01-08T13:31:11.944" v="285" actId="2711"/>
          <ac:spMkLst>
            <pc:docMk/>
            <pc:sldMk cId="3003652670" sldId="286"/>
            <ac:spMk id="27" creationId="{F80E8F94-900D-DAEB-BDB3-76BCB69F0C0C}"/>
          </ac:spMkLst>
        </pc:spChg>
      </pc:sldChg>
    </pc:docChg>
  </pc:docChgLst>
  <pc:docChgLst>
    <pc:chgData name="LARA MORENO TURIEGANO" userId="1e0f099c-7fbf-45db-ba5d-75bcdb846938" providerId="ADAL" clId="{C304DEBD-2C2D-457A-AE31-06A6603F25EC}"/>
    <pc:docChg chg="undo custSel modSld">
      <pc:chgData name="LARA MORENO TURIEGANO" userId="1e0f099c-7fbf-45db-ba5d-75bcdb846938" providerId="ADAL" clId="{C304DEBD-2C2D-457A-AE31-06A6603F25EC}" dt="2023-10-25T10:22:37.865" v="256"/>
      <pc:docMkLst>
        <pc:docMk/>
      </pc:docMkLst>
      <pc:sldChg chg="modSp">
        <pc:chgData name="LARA MORENO TURIEGANO" userId="1e0f099c-7fbf-45db-ba5d-75bcdb846938" providerId="ADAL" clId="{C304DEBD-2C2D-457A-AE31-06A6603F25EC}" dt="2023-10-25T10:22:37.865" v="256"/>
        <pc:sldMkLst>
          <pc:docMk/>
          <pc:sldMk cId="0" sldId="258"/>
        </pc:sldMkLst>
        <pc:graphicFrameChg chg="mod">
          <ac:chgData name="LARA MORENO TURIEGANO" userId="1e0f099c-7fbf-45db-ba5d-75bcdb846938" providerId="ADAL" clId="{C304DEBD-2C2D-457A-AE31-06A6603F25EC}" dt="2023-10-25T10:22:37.865" v="256"/>
          <ac:graphicFrameMkLst>
            <pc:docMk/>
            <pc:sldMk cId="0" sldId="258"/>
            <ac:graphicFrameMk id="14" creationId="{42F31153-3150-6FE9-40B5-5F773F8F5C19}"/>
          </ac:graphicFrameMkLst>
        </pc:graphicFrameChg>
      </pc:sldChg>
      <pc:sldChg chg="modSp mod">
        <pc:chgData name="LARA MORENO TURIEGANO" userId="1e0f099c-7fbf-45db-ba5d-75bcdb846938" providerId="ADAL" clId="{C304DEBD-2C2D-457A-AE31-06A6603F25EC}" dt="2023-10-20T14:15:24.545" v="225" actId="14100"/>
        <pc:sldMkLst>
          <pc:docMk/>
          <pc:sldMk cId="0" sldId="260"/>
        </pc:sldMkLst>
        <pc:graphicFrameChg chg="mod modGraphic">
          <ac:chgData name="LARA MORENO TURIEGANO" userId="1e0f099c-7fbf-45db-ba5d-75bcdb846938" providerId="ADAL" clId="{C304DEBD-2C2D-457A-AE31-06A6603F25EC}" dt="2023-10-20T14:15:24.545" v="225" actId="14100"/>
          <ac:graphicFrameMkLst>
            <pc:docMk/>
            <pc:sldMk cId="0" sldId="260"/>
            <ac:graphicFrameMk id="145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C304DEBD-2C2D-457A-AE31-06A6603F25EC}" dt="2023-10-20T12:16:08.306" v="224" actId="404"/>
        <pc:sldMkLst>
          <pc:docMk/>
          <pc:sldMk cId="3024695750" sldId="262"/>
        </pc:sldMkLst>
        <pc:graphicFrameChg chg="mod modGraphic">
          <ac:chgData name="LARA MORENO TURIEGANO" userId="1e0f099c-7fbf-45db-ba5d-75bcdb846938" providerId="ADAL" clId="{C304DEBD-2C2D-457A-AE31-06A6603F25EC}" dt="2023-10-20T12:16:08.306" v="224" actId="404"/>
          <ac:graphicFrameMkLst>
            <pc:docMk/>
            <pc:sldMk cId="3024695750" sldId="262"/>
            <ac:graphicFrameMk id="181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C304DEBD-2C2D-457A-AE31-06A6603F25EC}" dt="2023-10-25T10:18:31.898" v="239" actId="1076"/>
        <pc:sldMkLst>
          <pc:docMk/>
          <pc:sldMk cId="1064181479" sldId="263"/>
        </pc:sldMkLst>
        <pc:spChg chg="mod">
          <ac:chgData name="LARA MORENO TURIEGANO" userId="1e0f099c-7fbf-45db-ba5d-75bcdb846938" providerId="ADAL" clId="{C304DEBD-2C2D-457A-AE31-06A6603F25EC}" dt="2023-10-25T10:18:31.898" v="239" actId="1076"/>
          <ac:spMkLst>
            <pc:docMk/>
            <pc:sldMk cId="1064181479" sldId="263"/>
            <ac:spMk id="2" creationId="{4E9B3B32-B492-93DB-2ACE-D1D2F0F3BCDC}"/>
          </ac:spMkLst>
        </pc:spChg>
        <pc:spChg chg="mod">
          <ac:chgData name="LARA MORENO TURIEGANO" userId="1e0f099c-7fbf-45db-ba5d-75bcdb846938" providerId="ADAL" clId="{C304DEBD-2C2D-457A-AE31-06A6603F25EC}" dt="2023-10-25T10:18:31.898" v="239" actId="1076"/>
          <ac:spMkLst>
            <pc:docMk/>
            <pc:sldMk cId="1064181479" sldId="263"/>
            <ac:spMk id="11" creationId="{D376D72F-B42A-2D08-C8C7-797299C95BEA}"/>
          </ac:spMkLst>
        </pc:spChg>
        <pc:spChg chg="mod">
          <ac:chgData name="LARA MORENO TURIEGANO" userId="1e0f099c-7fbf-45db-ba5d-75bcdb846938" providerId="ADAL" clId="{C304DEBD-2C2D-457A-AE31-06A6603F25EC}" dt="2023-10-25T10:18:31.898" v="239" actId="1076"/>
          <ac:spMkLst>
            <pc:docMk/>
            <pc:sldMk cId="1064181479" sldId="263"/>
            <ac:spMk id="12" creationId="{A5F6740A-BC5D-3497-4D7D-3DFFC16F90D0}"/>
          </ac:spMkLst>
        </pc:spChg>
        <pc:graphicFrameChg chg="mod">
          <ac:chgData name="LARA MORENO TURIEGANO" userId="1e0f099c-7fbf-45db-ba5d-75bcdb846938" providerId="ADAL" clId="{C304DEBD-2C2D-457A-AE31-06A6603F25EC}" dt="2023-10-25T10:18:31.898" v="239" actId="1076"/>
          <ac:graphicFrameMkLst>
            <pc:docMk/>
            <pc:sldMk cId="1064181479" sldId="263"/>
            <ac:graphicFrameMk id="9" creationId="{E50C9870-4000-F1A7-4DFA-CD3F3779CC20}"/>
          </ac:graphicFrameMkLst>
        </pc:graphicFrameChg>
        <pc:graphicFrameChg chg="mod">
          <ac:chgData name="LARA MORENO TURIEGANO" userId="1e0f099c-7fbf-45db-ba5d-75bcdb846938" providerId="ADAL" clId="{C304DEBD-2C2D-457A-AE31-06A6603F25EC}" dt="2023-10-25T10:18:31.898" v="239" actId="1076"/>
          <ac:graphicFrameMkLst>
            <pc:docMk/>
            <pc:sldMk cId="1064181479" sldId="263"/>
            <ac:graphicFrameMk id="10" creationId="{93559C49-AC12-785A-26FF-1B3A7ADCC6B1}"/>
          </ac:graphicFrameMkLst>
        </pc:graphicFrameChg>
      </pc:sldChg>
      <pc:sldChg chg="modSp">
        <pc:chgData name="LARA MORENO TURIEGANO" userId="1e0f099c-7fbf-45db-ba5d-75bcdb846938" providerId="ADAL" clId="{C304DEBD-2C2D-457A-AE31-06A6603F25EC}" dt="2023-10-25T10:15:36.750" v="237"/>
        <pc:sldMkLst>
          <pc:docMk/>
          <pc:sldMk cId="0" sldId="266"/>
        </pc:sldMkLst>
        <pc:graphicFrameChg chg="mod">
          <ac:chgData name="LARA MORENO TURIEGANO" userId="1e0f099c-7fbf-45db-ba5d-75bcdb846938" providerId="ADAL" clId="{C304DEBD-2C2D-457A-AE31-06A6603F25EC}" dt="2023-10-25T10:15:36.750" v="237"/>
          <ac:graphicFrameMkLst>
            <pc:docMk/>
            <pc:sldMk cId="0" sldId="266"/>
            <ac:graphicFrameMk id="207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C304DEBD-2C2D-457A-AE31-06A6603F25EC}" dt="2023-10-25T08:40:40.340" v="230" actId="1035"/>
        <pc:sldMkLst>
          <pc:docMk/>
          <pc:sldMk cId="1216555870" sldId="283"/>
        </pc:sldMkLst>
        <pc:spChg chg="mod">
          <ac:chgData name="LARA MORENO TURIEGANO" userId="1e0f099c-7fbf-45db-ba5d-75bcdb846938" providerId="ADAL" clId="{C304DEBD-2C2D-457A-AE31-06A6603F25EC}" dt="2023-10-25T08:40:40.340" v="230" actId="1035"/>
          <ac:spMkLst>
            <pc:docMk/>
            <pc:sldMk cId="1216555870" sldId="283"/>
            <ac:spMk id="13" creationId="{70CFC4B2-26FF-3E50-AAA0-0D54B168A001}"/>
          </ac:spMkLst>
        </pc:spChg>
      </pc:sldChg>
      <pc:sldChg chg="modSp mod">
        <pc:chgData name="LARA MORENO TURIEGANO" userId="1e0f099c-7fbf-45db-ba5d-75bcdb846938" providerId="ADAL" clId="{C304DEBD-2C2D-457A-AE31-06A6603F25EC}" dt="2023-10-25T10:12:05.267" v="234" actId="20577"/>
        <pc:sldMkLst>
          <pc:docMk/>
          <pc:sldMk cId="3003652670" sldId="286"/>
        </pc:sldMkLst>
        <pc:spChg chg="mod">
          <ac:chgData name="LARA MORENO TURIEGANO" userId="1e0f099c-7fbf-45db-ba5d-75bcdb846938" providerId="ADAL" clId="{C304DEBD-2C2D-457A-AE31-06A6603F25EC}" dt="2023-10-25T10:12:02.119" v="232" actId="20577"/>
          <ac:spMkLst>
            <pc:docMk/>
            <pc:sldMk cId="3003652670" sldId="286"/>
            <ac:spMk id="19" creationId="{EC83A029-446A-75BB-B4AC-2B43F319829E}"/>
          </ac:spMkLst>
        </pc:spChg>
        <pc:spChg chg="mod">
          <ac:chgData name="LARA MORENO TURIEGANO" userId="1e0f099c-7fbf-45db-ba5d-75bcdb846938" providerId="ADAL" clId="{C304DEBD-2C2D-457A-AE31-06A6603F25EC}" dt="2023-10-25T10:12:05.267" v="234" actId="20577"/>
          <ac:spMkLst>
            <pc:docMk/>
            <pc:sldMk cId="3003652670" sldId="286"/>
            <ac:spMk id="20" creationId="{C4331EBF-CA26-F5A3-0C9C-C37E29354F53}"/>
          </ac:spMkLst>
        </pc:spChg>
      </pc:sldChg>
      <pc:sldChg chg="modSp mod">
        <pc:chgData name="LARA MORENO TURIEGANO" userId="1e0f099c-7fbf-45db-ba5d-75bcdb846938" providerId="ADAL" clId="{C304DEBD-2C2D-457A-AE31-06A6603F25EC}" dt="2023-10-25T10:21:56.771" v="253" actId="555"/>
        <pc:sldMkLst>
          <pc:docMk/>
          <pc:sldMk cId="940708721" sldId="288"/>
        </pc:sldMkLst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2" creationId="{122EF52D-AB86-DEF0-5E90-D5F578A1F9D6}"/>
          </ac:spMkLst>
        </pc:spChg>
        <pc:spChg chg="mod">
          <ac:chgData name="LARA MORENO TURIEGANO" userId="1e0f099c-7fbf-45db-ba5d-75bcdb846938" providerId="ADAL" clId="{C304DEBD-2C2D-457A-AE31-06A6603F25EC}" dt="2023-10-25T10:21:44.183" v="252" actId="555"/>
          <ac:spMkLst>
            <pc:docMk/>
            <pc:sldMk cId="940708721" sldId="288"/>
            <ac:spMk id="8" creationId="{E31EE9B0-E69F-149C-E6D3-D9A06D87F575}"/>
          </ac:spMkLst>
        </pc:spChg>
        <pc:spChg chg="mod">
          <ac:chgData name="LARA MORENO TURIEGANO" userId="1e0f099c-7fbf-45db-ba5d-75bcdb846938" providerId="ADAL" clId="{C304DEBD-2C2D-457A-AE31-06A6603F25EC}" dt="2023-10-25T10:21:44.183" v="252" actId="555"/>
          <ac:spMkLst>
            <pc:docMk/>
            <pc:sldMk cId="940708721" sldId="288"/>
            <ac:spMk id="9" creationId="{A28886B5-85B9-9433-C93A-3185C66000FB}"/>
          </ac:spMkLst>
        </pc:spChg>
        <pc:spChg chg="mod">
          <ac:chgData name="LARA MORENO TURIEGANO" userId="1e0f099c-7fbf-45db-ba5d-75bcdb846938" providerId="ADAL" clId="{C304DEBD-2C2D-457A-AE31-06A6603F25EC}" dt="2023-10-25T10:21:56.771" v="253" actId="555"/>
          <ac:spMkLst>
            <pc:docMk/>
            <pc:sldMk cId="940708721" sldId="288"/>
            <ac:spMk id="10" creationId="{3D56CE31-D1B3-5211-A469-85F02F950D89}"/>
          </ac:spMkLst>
        </pc:spChg>
        <pc:spChg chg="mod">
          <ac:chgData name="LARA MORENO TURIEGANO" userId="1e0f099c-7fbf-45db-ba5d-75bcdb846938" providerId="ADAL" clId="{C304DEBD-2C2D-457A-AE31-06A6603F25EC}" dt="2023-10-25T10:21:56.771" v="253" actId="555"/>
          <ac:spMkLst>
            <pc:docMk/>
            <pc:sldMk cId="940708721" sldId="288"/>
            <ac:spMk id="11" creationId="{E537B25D-2E3F-BD6F-AF90-4B0833ABDB27}"/>
          </ac:spMkLst>
        </pc:spChg>
        <pc:spChg chg="mod">
          <ac:chgData name="LARA MORENO TURIEGANO" userId="1e0f099c-7fbf-45db-ba5d-75bcdb846938" providerId="ADAL" clId="{C304DEBD-2C2D-457A-AE31-06A6603F25EC}" dt="2023-10-25T10:21:44.183" v="252" actId="555"/>
          <ac:spMkLst>
            <pc:docMk/>
            <pc:sldMk cId="940708721" sldId="288"/>
            <ac:spMk id="12" creationId="{C45AB7FC-5292-22AC-A931-DE0F306C901D}"/>
          </ac:spMkLst>
        </pc:spChg>
        <pc:spChg chg="mod">
          <ac:chgData name="LARA MORENO TURIEGANO" userId="1e0f099c-7fbf-45db-ba5d-75bcdb846938" providerId="ADAL" clId="{C304DEBD-2C2D-457A-AE31-06A6603F25EC}" dt="2023-10-25T10:21:56.771" v="253" actId="555"/>
          <ac:spMkLst>
            <pc:docMk/>
            <pc:sldMk cId="940708721" sldId="288"/>
            <ac:spMk id="13" creationId="{9C226885-EFF7-988C-6359-546258393923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7" creationId="{00000000-0000-0000-0000-000000000000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9" creationId="{00000000-0000-0000-0000-000000000000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21" creationId="{00000000-0000-0000-0000-000000000000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23" creationId="{90852223-722A-49DF-8D45-99F0CFFF49FD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31" creationId="{654CFB06-4734-F0B7-CCCB-846B51855B11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35" creationId="{F4B19F86-2E5E-64E1-6CBA-26F957188E38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47" creationId="{FEB6C918-3393-916F-216A-F7203B3DE0DA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50" creationId="{C79A5B6C-60AA-1D87-84A4-7F8A6B308D90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51" creationId="{613B5CC0-FA50-5980-A525-ED972C407394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52" creationId="{D86695C6-A4C8-684B-942D-BBAED2688E09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53" creationId="{BBBCFADE-302C-B469-FF36-F181071CC5FD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54" creationId="{E769ED53-726B-4B56-6B3C-7DA6764B15AE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55" creationId="{4568E108-3D80-6F30-9DD2-1CB1720815CF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56" creationId="{DD902BF0-5F62-B352-64F0-D9E88D1E505F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57" creationId="{91EC59DD-17C0-F8CE-0644-F06B3256E01E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58" creationId="{0FE50B0C-6E6F-6592-FA69-A27BE5332A1C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59" creationId="{3A10C089-3D3D-21D3-AF23-70623D280EFB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60" creationId="{53C8D56D-EBAE-D278-64D8-D626DB9A985C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64" creationId="{9C60875A-6B32-1461-5D63-D71224591CA4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65" creationId="{56DE9E03-426D-90D6-82E3-CA4827EBFD10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66" creationId="{6EC915CD-175F-DE58-CF06-94DEE8623B56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74" creationId="{00000000-0000-0000-0000-000000000000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76" creationId="{00000000-0000-0000-0000-000000000000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78" creationId="{00000000-0000-0000-0000-000000000000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79" creationId="{8845E98D-F4BD-893F-7001-BFB026CA1A1B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93" creationId="{1A1CF0A7-F37F-F668-7E0A-1C76AB67C5CF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94" creationId="{E8FDE015-507C-108E-5922-C00FAAED0D5A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95" creationId="{F48F6BE5-60C7-470D-9829-7B4C1631B0F2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97" creationId="{9A6C3D47-FBEF-2D33-3561-F5FC59E51427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00" creationId="{BF1E3EAF-AD51-FEBD-1636-5FF58F14291C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01" creationId="{9856A166-4CCF-57AC-3A57-65F4751E54F1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02" creationId="{E2B08C93-F192-B284-A373-F7C289D6D2DF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03" creationId="{1E193522-31EE-82BD-7465-1CFB31E78E86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04" creationId="{F0E31F2B-FAF6-41F7-07C5-42832031052E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05" creationId="{1EA4B49A-ED36-760E-A8D3-DD685140FF13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06" creationId="{FE3A670C-B3EC-6238-87AD-D3FF9DE9C657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07" creationId="{E8826BC5-4217-2C8C-CB9F-74045C6C51D8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08" creationId="{BBA25C08-8AAC-00C9-0FC0-B8E5F88D2B00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09" creationId="{9D11DEB9-0CE8-F65F-844E-629224BF06FB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10" creationId="{0862DA1A-F584-F51B-3F8A-5F03B257A239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11" creationId="{52B3939A-CDE7-ECB3-3AEE-B15EC8AED987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12" creationId="{B0E78483-84D4-7E6F-8E63-65B2DD07EC51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13" creationId="{89E54564-6B14-F17F-DBFF-A263DE4B1BAE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14" creationId="{51CEA368-5968-4C7D-D401-119358A25ACE}"/>
          </ac:spMkLst>
        </pc:spChg>
        <pc:spChg chg="mod">
          <ac:chgData name="LARA MORENO TURIEGANO" userId="1e0f099c-7fbf-45db-ba5d-75bcdb846938" providerId="ADAL" clId="{C304DEBD-2C2D-457A-AE31-06A6603F25EC}" dt="2023-10-25T10:21:31.766" v="251" actId="2711"/>
          <ac:spMkLst>
            <pc:docMk/>
            <pc:sldMk cId="940708721" sldId="288"/>
            <ac:spMk id="115" creationId="{7481D84A-F472-B9A3-C166-E83CAA150B51}"/>
          </ac:spMkLst>
        </pc:spChg>
        <pc:picChg chg="mod">
          <ac:chgData name="LARA MORENO TURIEGANO" userId="1e0f099c-7fbf-45db-ba5d-75bcdb846938" providerId="ADAL" clId="{C304DEBD-2C2D-457A-AE31-06A6603F25EC}" dt="2023-10-25T10:19:56.137" v="241" actId="1582"/>
          <ac:picMkLst>
            <pc:docMk/>
            <pc:sldMk cId="940708721" sldId="288"/>
            <ac:picMk id="4" creationId="{00000000-0000-0000-0000-000000000000}"/>
          </ac:picMkLst>
        </pc:picChg>
        <pc:picChg chg="mod">
          <ac:chgData name="LARA MORENO TURIEGANO" userId="1e0f099c-7fbf-45db-ba5d-75bcdb846938" providerId="ADAL" clId="{C304DEBD-2C2D-457A-AE31-06A6603F25EC}" dt="2023-10-25T10:19:56.137" v="241" actId="1582"/>
          <ac:picMkLst>
            <pc:docMk/>
            <pc:sldMk cId="940708721" sldId="288"/>
            <ac:picMk id="5" creationId="{00000000-0000-0000-0000-000000000000}"/>
          </ac:picMkLst>
        </pc:picChg>
        <pc:picChg chg="mod modCrop">
          <ac:chgData name="LARA MORENO TURIEGANO" userId="1e0f099c-7fbf-45db-ba5d-75bcdb846938" providerId="ADAL" clId="{C304DEBD-2C2D-457A-AE31-06A6603F25EC}" dt="2023-10-25T10:20:36.036" v="244" actId="14100"/>
          <ac:picMkLst>
            <pc:docMk/>
            <pc:sldMk cId="940708721" sldId="288"/>
            <ac:picMk id="6" creationId="{00000000-0000-0000-0000-000000000000}"/>
          </ac:picMkLst>
        </pc:picChg>
        <pc:picChg chg="mod">
          <ac:chgData name="LARA MORENO TURIEGANO" userId="1e0f099c-7fbf-45db-ba5d-75bcdb846938" providerId="ADAL" clId="{C304DEBD-2C2D-457A-AE31-06A6603F25EC}" dt="2023-10-25T10:21:09.686" v="248" actId="14100"/>
          <ac:picMkLst>
            <pc:docMk/>
            <pc:sldMk cId="940708721" sldId="288"/>
            <ac:picMk id="15" creationId="{E6FE34B8-D666-ECFF-EE79-EBA161DCB9BA}"/>
          </ac:picMkLst>
        </pc:picChg>
        <pc:picChg chg="mod">
          <ac:chgData name="LARA MORENO TURIEGANO" userId="1e0f099c-7fbf-45db-ba5d-75bcdb846938" providerId="ADAL" clId="{C304DEBD-2C2D-457A-AE31-06A6603F25EC}" dt="2023-10-25T10:21:19.808" v="250" actId="14100"/>
          <ac:picMkLst>
            <pc:docMk/>
            <pc:sldMk cId="940708721" sldId="288"/>
            <ac:picMk id="27" creationId="{5CC8790B-D048-D2C6-0705-FF0F1F1A1A83}"/>
          </ac:picMkLst>
        </pc:picChg>
        <pc:picChg chg="mod">
          <ac:chgData name="LARA MORENO TURIEGANO" userId="1e0f099c-7fbf-45db-ba5d-75bcdb846938" providerId="ADAL" clId="{C304DEBD-2C2D-457A-AE31-06A6603F25EC}" dt="2023-10-25T10:19:56.137" v="241" actId="1582"/>
          <ac:picMkLst>
            <pc:docMk/>
            <pc:sldMk cId="940708721" sldId="288"/>
            <ac:picMk id="61" creationId="{00000000-0000-0000-0000-000000000000}"/>
          </ac:picMkLst>
        </pc:picChg>
        <pc:picChg chg="mod">
          <ac:chgData name="LARA MORENO TURIEGANO" userId="1e0f099c-7fbf-45db-ba5d-75bcdb846938" providerId="ADAL" clId="{C304DEBD-2C2D-457A-AE31-06A6603F25EC}" dt="2023-10-25T10:19:56.137" v="241" actId="1582"/>
          <ac:picMkLst>
            <pc:docMk/>
            <pc:sldMk cId="940708721" sldId="288"/>
            <ac:picMk id="62" creationId="{00000000-0000-0000-0000-000000000000}"/>
          </ac:picMkLst>
        </pc:picChg>
        <pc:picChg chg="mod">
          <ac:chgData name="LARA MORENO TURIEGANO" userId="1e0f099c-7fbf-45db-ba5d-75bcdb846938" providerId="ADAL" clId="{C304DEBD-2C2D-457A-AE31-06A6603F25EC}" dt="2023-10-25T10:19:56.137" v="241" actId="1582"/>
          <ac:picMkLst>
            <pc:docMk/>
            <pc:sldMk cId="940708721" sldId="288"/>
            <ac:picMk id="63" creationId="{00000000-0000-0000-0000-000000000000}"/>
          </ac:picMkLst>
        </pc:picChg>
        <pc:picChg chg="mod">
          <ac:chgData name="LARA MORENO TURIEGANO" userId="1e0f099c-7fbf-45db-ba5d-75bcdb846938" providerId="ADAL" clId="{C304DEBD-2C2D-457A-AE31-06A6603F25EC}" dt="2023-10-25T10:21:12.577" v="249" actId="14100"/>
          <ac:picMkLst>
            <pc:docMk/>
            <pc:sldMk cId="940708721" sldId="288"/>
            <ac:picMk id="67" creationId="{C4867F76-B9C2-B26B-18EC-20E0E10BE7BF}"/>
          </ac:picMkLst>
        </pc:picChg>
      </pc:sldChg>
    </pc:docChg>
  </pc:docChgLst>
  <pc:docChgLst>
    <pc:chgData name="LARA MORENO TURIEGANO" userId="1e0f099c-7fbf-45db-ba5d-75bcdb846938" providerId="ADAL" clId="{CF498046-C899-4123-8BD7-4747656E736F}"/>
    <pc:docChg chg="custSel modSld">
      <pc:chgData name="LARA MORENO TURIEGANO" userId="1e0f099c-7fbf-45db-ba5d-75bcdb846938" providerId="ADAL" clId="{CF498046-C899-4123-8BD7-4747656E736F}" dt="2023-01-11T19:59:59.882" v="448" actId="1038"/>
      <pc:docMkLst>
        <pc:docMk/>
      </pc:docMkLst>
      <pc:sldChg chg="delSp mod">
        <pc:chgData name="LARA MORENO TURIEGANO" userId="1e0f099c-7fbf-45db-ba5d-75bcdb846938" providerId="ADAL" clId="{CF498046-C899-4123-8BD7-4747656E736F}" dt="2023-01-10T16:15:30.879" v="343" actId="478"/>
        <pc:sldMkLst>
          <pc:docMk/>
          <pc:sldMk cId="0" sldId="256"/>
        </pc:sldMkLst>
        <pc:spChg chg="del">
          <ac:chgData name="LARA MORENO TURIEGANO" userId="1e0f099c-7fbf-45db-ba5d-75bcdb846938" providerId="ADAL" clId="{CF498046-C899-4123-8BD7-4747656E736F}" dt="2023-01-10T16:15:30.879" v="343" actId="478"/>
          <ac:spMkLst>
            <pc:docMk/>
            <pc:sldMk cId="0" sldId="256"/>
            <ac:spMk id="85" creationId="{00000000-0000-0000-0000-000000000000}"/>
          </ac:spMkLst>
        </pc:spChg>
      </pc:sldChg>
      <pc:sldChg chg="modSp mod">
        <pc:chgData name="LARA MORENO TURIEGANO" userId="1e0f099c-7fbf-45db-ba5d-75bcdb846938" providerId="ADAL" clId="{CF498046-C899-4123-8BD7-4747656E736F}" dt="2023-01-10T16:16:28.693" v="345" actId="20577"/>
        <pc:sldMkLst>
          <pc:docMk/>
          <pc:sldMk cId="0" sldId="257"/>
        </pc:sldMkLst>
        <pc:graphicFrameChg chg="modGraphic">
          <ac:chgData name="LARA MORENO TURIEGANO" userId="1e0f099c-7fbf-45db-ba5d-75bcdb846938" providerId="ADAL" clId="{CF498046-C899-4123-8BD7-4747656E736F}" dt="2023-01-10T16:04:50.745" v="226" actId="20577"/>
          <ac:graphicFrameMkLst>
            <pc:docMk/>
            <pc:sldMk cId="0" sldId="257"/>
            <ac:graphicFrameMk id="9" creationId="{00000000-0000-0000-0000-000000000000}"/>
          </ac:graphicFrameMkLst>
        </pc:graphicFrameChg>
        <pc:graphicFrameChg chg="modGraphic">
          <ac:chgData name="LARA MORENO TURIEGANO" userId="1e0f099c-7fbf-45db-ba5d-75bcdb846938" providerId="ADAL" clId="{CF498046-C899-4123-8BD7-4747656E736F}" dt="2023-01-10T16:16:28.693" v="345" actId="20577"/>
          <ac:graphicFrameMkLst>
            <pc:docMk/>
            <pc:sldMk cId="0" sldId="257"/>
            <ac:graphicFrameMk id="90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CF498046-C899-4123-8BD7-4747656E736F}" dt="2023-01-10T16:04:36.142" v="217" actId="20577"/>
        <pc:sldMkLst>
          <pc:docMk/>
          <pc:sldMk cId="0" sldId="258"/>
        </pc:sldMkLst>
        <pc:spChg chg="mod">
          <ac:chgData name="LARA MORENO TURIEGANO" userId="1e0f099c-7fbf-45db-ba5d-75bcdb846938" providerId="ADAL" clId="{CF498046-C899-4123-8BD7-4747656E736F}" dt="2023-01-10T16:04:36.142" v="217" actId="20577"/>
          <ac:spMkLst>
            <pc:docMk/>
            <pc:sldMk cId="0" sldId="258"/>
            <ac:spMk id="24" creationId="{F1D1B240-025B-F398-B3B0-DE8617D76BDF}"/>
          </ac:spMkLst>
        </pc:spChg>
        <pc:spChg chg="mod">
          <ac:chgData name="LARA MORENO TURIEGANO" userId="1e0f099c-7fbf-45db-ba5d-75bcdb846938" providerId="ADAL" clId="{CF498046-C899-4123-8BD7-4747656E736F}" dt="2023-01-10T15:59:10.903" v="61" actId="20577"/>
          <ac:spMkLst>
            <pc:docMk/>
            <pc:sldMk cId="0" sldId="258"/>
            <ac:spMk id="103" creationId="{00000000-0000-0000-0000-000000000000}"/>
          </ac:spMkLst>
        </pc:spChg>
      </pc:sldChg>
      <pc:sldChg chg="modSp mod">
        <pc:chgData name="LARA MORENO TURIEGANO" userId="1e0f099c-7fbf-45db-ba5d-75bcdb846938" providerId="ADAL" clId="{CF498046-C899-4123-8BD7-4747656E736F}" dt="2023-01-10T16:04:21.479" v="201" actId="20577"/>
        <pc:sldMkLst>
          <pc:docMk/>
          <pc:sldMk cId="0" sldId="259"/>
        </pc:sldMkLst>
        <pc:spChg chg="mod">
          <ac:chgData name="LARA MORENO TURIEGANO" userId="1e0f099c-7fbf-45db-ba5d-75bcdb846938" providerId="ADAL" clId="{CF498046-C899-4123-8BD7-4747656E736F}" dt="2023-01-10T16:04:21.479" v="201" actId="20577"/>
          <ac:spMkLst>
            <pc:docMk/>
            <pc:sldMk cId="0" sldId="259"/>
            <ac:spMk id="140" creationId="{00000000-0000-0000-0000-000000000000}"/>
          </ac:spMkLst>
        </pc:spChg>
        <pc:graphicFrameChg chg="mod">
          <ac:chgData name="LARA MORENO TURIEGANO" userId="1e0f099c-7fbf-45db-ba5d-75bcdb846938" providerId="ADAL" clId="{CF498046-C899-4123-8BD7-4747656E736F}" dt="2023-01-10T16:00:03.959" v="70"/>
          <ac:graphicFrameMkLst>
            <pc:docMk/>
            <pc:sldMk cId="0" sldId="259"/>
            <ac:graphicFrameMk id="116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CF498046-C899-4123-8BD7-4747656E736F}" dt="2023-01-10T16:04:07.498" v="185" actId="20577"/>
        <pc:sldMkLst>
          <pc:docMk/>
          <pc:sldMk cId="0" sldId="260"/>
        </pc:sldMkLst>
        <pc:graphicFrameChg chg="modGraphic">
          <ac:chgData name="LARA MORENO TURIEGANO" userId="1e0f099c-7fbf-45db-ba5d-75bcdb846938" providerId="ADAL" clId="{CF498046-C899-4123-8BD7-4747656E736F}" dt="2023-01-10T16:04:07.498" v="185" actId="20577"/>
          <ac:graphicFrameMkLst>
            <pc:docMk/>
            <pc:sldMk cId="0" sldId="260"/>
            <ac:graphicFrameMk id="145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CF498046-C899-4123-8BD7-4747656E736F}" dt="2023-01-10T16:03:46.097" v="157" actId="20577"/>
        <pc:sldMkLst>
          <pc:docMk/>
          <pc:sldMk cId="1064181479" sldId="263"/>
        </pc:sldMkLst>
        <pc:spChg chg="mod">
          <ac:chgData name="LARA MORENO TURIEGANO" userId="1e0f099c-7fbf-45db-ba5d-75bcdb846938" providerId="ADAL" clId="{CF498046-C899-4123-8BD7-4747656E736F}" dt="2023-01-10T16:03:46.097" v="157" actId="20577"/>
          <ac:spMkLst>
            <pc:docMk/>
            <pc:sldMk cId="1064181479" sldId="263"/>
            <ac:spMk id="189" creationId="{00000000-0000-0000-0000-000000000000}"/>
          </ac:spMkLst>
        </pc:spChg>
        <pc:graphicFrameChg chg="mod">
          <ac:chgData name="LARA MORENO TURIEGANO" userId="1e0f099c-7fbf-45db-ba5d-75bcdb846938" providerId="ADAL" clId="{CF498046-C899-4123-8BD7-4747656E736F}" dt="2023-01-10T16:00:23.108" v="73"/>
          <ac:graphicFrameMkLst>
            <pc:docMk/>
            <pc:sldMk cId="1064181479" sldId="263"/>
            <ac:graphicFrameMk id="9" creationId="{E50C9870-4000-F1A7-4DFA-CD3F3779CC20}"/>
          </ac:graphicFrameMkLst>
        </pc:graphicFrameChg>
      </pc:sldChg>
      <pc:sldChg chg="modSp mod">
        <pc:chgData name="LARA MORENO TURIEGANO" userId="1e0f099c-7fbf-45db-ba5d-75bcdb846938" providerId="ADAL" clId="{CF498046-C899-4123-8BD7-4747656E736F}" dt="2023-01-10T16:03:37.022" v="154" actId="20577"/>
        <pc:sldMkLst>
          <pc:docMk/>
          <pc:sldMk cId="0" sldId="264"/>
        </pc:sldMkLst>
        <pc:spChg chg="mod">
          <ac:chgData name="LARA MORENO TURIEGANO" userId="1e0f099c-7fbf-45db-ba5d-75bcdb846938" providerId="ADAL" clId="{CF498046-C899-4123-8BD7-4747656E736F}" dt="2023-01-10T16:03:37.022" v="154" actId="20577"/>
          <ac:spMkLst>
            <pc:docMk/>
            <pc:sldMk cId="0" sldId="264"/>
            <ac:spMk id="196" creationId="{00000000-0000-0000-0000-000000000000}"/>
          </ac:spMkLst>
        </pc:spChg>
        <pc:graphicFrameChg chg="mod">
          <ac:chgData name="LARA MORENO TURIEGANO" userId="1e0f099c-7fbf-45db-ba5d-75bcdb846938" providerId="ADAL" clId="{CF498046-C899-4123-8BD7-4747656E736F}" dt="2023-01-10T16:00:42.013" v="76"/>
          <ac:graphicFrameMkLst>
            <pc:docMk/>
            <pc:sldMk cId="0" sldId="264"/>
            <ac:graphicFrameMk id="9" creationId="{1E4A62A6-E9B8-FA97-E991-D93B1970BC7B}"/>
          </ac:graphicFrameMkLst>
        </pc:graphicFrameChg>
        <pc:graphicFrameChg chg="mod">
          <ac:chgData name="LARA MORENO TURIEGANO" userId="1e0f099c-7fbf-45db-ba5d-75bcdb846938" providerId="ADAL" clId="{CF498046-C899-4123-8BD7-4747656E736F}" dt="2023-01-10T16:00:55.638" v="78"/>
          <ac:graphicFrameMkLst>
            <pc:docMk/>
            <pc:sldMk cId="0" sldId="264"/>
            <ac:graphicFrameMk id="10" creationId="{2612428B-5987-9D69-4511-2EE2A6A7BCBA}"/>
          </ac:graphicFrameMkLst>
        </pc:graphicFrameChg>
      </pc:sldChg>
      <pc:sldChg chg="modSp mod">
        <pc:chgData name="LARA MORENO TURIEGANO" userId="1e0f099c-7fbf-45db-ba5d-75bcdb846938" providerId="ADAL" clId="{CF498046-C899-4123-8BD7-4747656E736F}" dt="2023-01-10T16:01:02.978" v="85" actId="20577"/>
        <pc:sldMkLst>
          <pc:docMk/>
          <pc:sldMk cId="0" sldId="265"/>
        </pc:sldMkLst>
        <pc:graphicFrameChg chg="modGraphic">
          <ac:chgData name="LARA MORENO TURIEGANO" userId="1e0f099c-7fbf-45db-ba5d-75bcdb846938" providerId="ADAL" clId="{CF498046-C899-4123-8BD7-4747656E736F}" dt="2023-01-10T16:01:02.978" v="85" actId="20577"/>
          <ac:graphicFrameMkLst>
            <pc:docMk/>
            <pc:sldMk cId="0" sldId="265"/>
            <ac:graphicFrameMk id="4" creationId="{A7F24362-21D5-ED91-C701-D06DAB31BAAA}"/>
          </ac:graphicFrameMkLst>
        </pc:graphicFrameChg>
      </pc:sldChg>
      <pc:sldChg chg="modSp mod">
        <pc:chgData name="LARA MORENO TURIEGANO" userId="1e0f099c-7fbf-45db-ba5d-75bcdb846938" providerId="ADAL" clId="{CF498046-C899-4123-8BD7-4747656E736F}" dt="2023-01-11T19:54:07.401" v="348"/>
        <pc:sldMkLst>
          <pc:docMk/>
          <pc:sldMk cId="0" sldId="266"/>
        </pc:sldMkLst>
        <pc:spChg chg="mod">
          <ac:chgData name="LARA MORENO TURIEGANO" userId="1e0f099c-7fbf-45db-ba5d-75bcdb846938" providerId="ADAL" clId="{CF498046-C899-4123-8BD7-4747656E736F}" dt="2023-01-10T16:03:16.647" v="143" actId="6549"/>
          <ac:spMkLst>
            <pc:docMk/>
            <pc:sldMk cId="0" sldId="266"/>
            <ac:spMk id="220" creationId="{00000000-0000-0000-0000-000000000000}"/>
          </ac:spMkLst>
        </pc:spChg>
        <pc:graphicFrameChg chg="mod">
          <ac:chgData name="LARA MORENO TURIEGANO" userId="1e0f099c-7fbf-45db-ba5d-75bcdb846938" providerId="ADAL" clId="{CF498046-C899-4123-8BD7-4747656E736F}" dt="2023-01-11T19:54:07.401" v="348"/>
          <ac:graphicFrameMkLst>
            <pc:docMk/>
            <pc:sldMk cId="0" sldId="266"/>
            <ac:graphicFrameMk id="207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CF498046-C899-4123-8BD7-4747656E736F}" dt="2023-01-11T19:58:37.070" v="415" actId="14100"/>
        <pc:sldMkLst>
          <pc:docMk/>
          <pc:sldMk cId="0" sldId="268"/>
        </pc:sldMkLst>
        <pc:graphicFrameChg chg="modGraphic">
          <ac:chgData name="LARA MORENO TURIEGANO" userId="1e0f099c-7fbf-45db-ba5d-75bcdb846938" providerId="ADAL" clId="{CF498046-C899-4123-8BD7-4747656E736F}" dt="2023-01-11T19:58:37.070" v="415" actId="14100"/>
          <ac:graphicFrameMkLst>
            <pc:docMk/>
            <pc:sldMk cId="0" sldId="268"/>
            <ac:graphicFrameMk id="249" creationId="{00000000-0000-0000-0000-000000000000}"/>
          </ac:graphicFrameMkLst>
        </pc:graphicFrameChg>
      </pc:sldChg>
      <pc:sldChg chg="modSp mod">
        <pc:chgData name="LARA MORENO TURIEGANO" userId="1e0f099c-7fbf-45db-ba5d-75bcdb846938" providerId="ADAL" clId="{CF498046-C899-4123-8BD7-4747656E736F}" dt="2023-01-10T16:05:15.932" v="228"/>
        <pc:sldMkLst>
          <pc:docMk/>
          <pc:sldMk cId="0" sldId="270"/>
        </pc:sldMkLst>
        <pc:spChg chg="mod">
          <ac:chgData name="LARA MORENO TURIEGANO" userId="1e0f099c-7fbf-45db-ba5d-75bcdb846938" providerId="ADAL" clId="{CF498046-C899-4123-8BD7-4747656E736F}" dt="2023-01-10T16:02:24.633" v="116" actId="20577"/>
          <ac:spMkLst>
            <pc:docMk/>
            <pc:sldMk cId="0" sldId="270"/>
            <ac:spMk id="266" creationId="{00000000-0000-0000-0000-000000000000}"/>
          </ac:spMkLst>
        </pc:spChg>
        <pc:graphicFrameChg chg="mod modGraphic">
          <ac:chgData name="LARA MORENO TURIEGANO" userId="1e0f099c-7fbf-45db-ba5d-75bcdb846938" providerId="ADAL" clId="{CF498046-C899-4123-8BD7-4747656E736F}" dt="2023-01-10T16:02:35.869" v="126" actId="20577"/>
          <ac:graphicFrameMkLst>
            <pc:docMk/>
            <pc:sldMk cId="0" sldId="270"/>
            <ac:graphicFrameMk id="13" creationId="{83C04A69-AE56-7CA8-023B-0E44A9664876}"/>
          </ac:graphicFrameMkLst>
        </pc:graphicFrameChg>
        <pc:graphicFrameChg chg="mod">
          <ac:chgData name="LARA MORENO TURIEGANO" userId="1e0f099c-7fbf-45db-ba5d-75bcdb846938" providerId="ADAL" clId="{CF498046-C899-4123-8BD7-4747656E736F}" dt="2023-01-10T16:05:15.932" v="228"/>
          <ac:graphicFrameMkLst>
            <pc:docMk/>
            <pc:sldMk cId="0" sldId="270"/>
            <ac:graphicFrameMk id="264" creationId="{00000000-0000-0000-0000-000000000000}"/>
          </ac:graphicFrameMkLst>
        </pc:graphicFrameChg>
      </pc:sldChg>
      <pc:sldChg chg="addSp delSp modSp mod">
        <pc:chgData name="LARA MORENO TURIEGANO" userId="1e0f099c-7fbf-45db-ba5d-75bcdb846938" providerId="ADAL" clId="{CF498046-C899-4123-8BD7-4747656E736F}" dt="2023-01-11T19:59:59.882" v="448" actId="1038"/>
        <pc:sldMkLst>
          <pc:docMk/>
          <pc:sldMk cId="2846858745" sldId="277"/>
        </pc:sldMkLst>
        <pc:spChg chg="mod">
          <ac:chgData name="LARA MORENO TURIEGANO" userId="1e0f099c-7fbf-45db-ba5d-75bcdb846938" providerId="ADAL" clId="{CF498046-C899-4123-8BD7-4747656E736F}" dt="2023-01-10T16:02:45.111" v="130" actId="20577"/>
          <ac:spMkLst>
            <pc:docMk/>
            <pc:sldMk cId="2846858745" sldId="277"/>
            <ac:spMk id="2" creationId="{00000000-0000-0000-0000-000000000000}"/>
          </ac:spMkLst>
        </pc:spChg>
        <pc:spChg chg="mod">
          <ac:chgData name="LARA MORENO TURIEGANO" userId="1e0f099c-7fbf-45db-ba5d-75bcdb846938" providerId="ADAL" clId="{CF498046-C899-4123-8BD7-4747656E736F}" dt="2023-01-11T19:59:59.882" v="448" actId="1038"/>
          <ac:spMkLst>
            <pc:docMk/>
            <pc:sldMk cId="2846858745" sldId="277"/>
            <ac:spMk id="8" creationId="{00000000-0000-0000-0000-000000000000}"/>
          </ac:spMkLst>
        </pc:spChg>
        <pc:spChg chg="mod">
          <ac:chgData name="LARA MORENO TURIEGANO" userId="1e0f099c-7fbf-45db-ba5d-75bcdb846938" providerId="ADAL" clId="{CF498046-C899-4123-8BD7-4747656E736F}" dt="2023-01-11T19:59:59.882" v="448" actId="1038"/>
          <ac:spMkLst>
            <pc:docMk/>
            <pc:sldMk cId="2846858745" sldId="277"/>
            <ac:spMk id="9" creationId="{00000000-0000-0000-0000-000000000000}"/>
          </ac:spMkLst>
        </pc:spChg>
        <pc:spChg chg="mod ord">
          <ac:chgData name="LARA MORENO TURIEGANO" userId="1e0f099c-7fbf-45db-ba5d-75bcdb846938" providerId="ADAL" clId="{CF498046-C899-4123-8BD7-4747656E736F}" dt="2023-01-11T19:58:22.851" v="414" actId="166"/>
          <ac:spMkLst>
            <pc:docMk/>
            <pc:sldMk cId="2846858745" sldId="277"/>
            <ac:spMk id="10" creationId="{00000000-0000-0000-0000-000000000000}"/>
          </ac:spMkLst>
        </pc:spChg>
        <pc:spChg chg="mod ord">
          <ac:chgData name="LARA MORENO TURIEGANO" userId="1e0f099c-7fbf-45db-ba5d-75bcdb846938" providerId="ADAL" clId="{CF498046-C899-4123-8BD7-4747656E736F}" dt="2023-01-11T19:58:22.851" v="414" actId="166"/>
          <ac:spMkLst>
            <pc:docMk/>
            <pc:sldMk cId="2846858745" sldId="277"/>
            <ac:spMk id="11" creationId="{00000000-0000-0000-0000-000000000000}"/>
          </ac:spMkLst>
        </pc:spChg>
        <pc:spChg chg="mod ord">
          <ac:chgData name="LARA MORENO TURIEGANO" userId="1e0f099c-7fbf-45db-ba5d-75bcdb846938" providerId="ADAL" clId="{CF498046-C899-4123-8BD7-4747656E736F}" dt="2023-01-11T19:58:22.851" v="414" actId="166"/>
          <ac:spMkLst>
            <pc:docMk/>
            <pc:sldMk cId="2846858745" sldId="277"/>
            <ac:spMk id="12" creationId="{00000000-0000-0000-0000-000000000000}"/>
          </ac:spMkLst>
        </pc:spChg>
        <pc:spChg chg="mod ord">
          <ac:chgData name="LARA MORENO TURIEGANO" userId="1e0f099c-7fbf-45db-ba5d-75bcdb846938" providerId="ADAL" clId="{CF498046-C899-4123-8BD7-4747656E736F}" dt="2023-01-11T19:58:22.851" v="414" actId="166"/>
          <ac:spMkLst>
            <pc:docMk/>
            <pc:sldMk cId="2846858745" sldId="277"/>
            <ac:spMk id="13" creationId="{00000000-0000-0000-0000-000000000000}"/>
          </ac:spMkLst>
        </pc:spChg>
        <pc:grpChg chg="del mod">
          <ac:chgData name="LARA MORENO TURIEGANO" userId="1e0f099c-7fbf-45db-ba5d-75bcdb846938" providerId="ADAL" clId="{CF498046-C899-4123-8BD7-4747656E736F}" dt="2023-01-10T15:53:12.858" v="43" actId="478"/>
          <ac:grpSpMkLst>
            <pc:docMk/>
            <pc:sldMk cId="2846858745" sldId="277"/>
            <ac:grpSpMk id="14" creationId="{2367FBBC-AB3A-5479-3FC5-A5E9A0E95E0F}"/>
          </ac:grpSpMkLst>
        </pc:grpChg>
        <pc:picChg chg="add mod ord">
          <ac:chgData name="LARA MORENO TURIEGANO" userId="1e0f099c-7fbf-45db-ba5d-75bcdb846938" providerId="ADAL" clId="{CF498046-C899-4123-8BD7-4747656E736F}" dt="2023-01-11T19:59:59.882" v="448" actId="1038"/>
          <ac:picMkLst>
            <pc:docMk/>
            <pc:sldMk cId="2846858745" sldId="277"/>
            <ac:picMk id="4" creationId="{A26259CC-9541-FB37-785E-37B067845525}"/>
          </ac:picMkLst>
        </pc:picChg>
        <pc:picChg chg="del">
          <ac:chgData name="LARA MORENO TURIEGANO" userId="1e0f099c-7fbf-45db-ba5d-75bcdb846938" providerId="ADAL" clId="{CF498046-C899-4123-8BD7-4747656E736F}" dt="2023-01-10T15:53:14.600" v="44" actId="478"/>
          <ac:picMkLst>
            <pc:docMk/>
            <pc:sldMk cId="2846858745" sldId="277"/>
            <ac:picMk id="5" creationId="{00000000-0000-0000-0000-000000000000}"/>
          </ac:picMkLst>
        </pc:picChg>
        <pc:picChg chg="del">
          <ac:chgData name="LARA MORENO TURIEGANO" userId="1e0f099c-7fbf-45db-ba5d-75bcdb846938" providerId="ADAL" clId="{CF498046-C899-4123-8BD7-4747656E736F}" dt="2023-01-10T15:53:16.082" v="45" actId="478"/>
          <ac:picMkLst>
            <pc:docMk/>
            <pc:sldMk cId="2846858745" sldId="277"/>
            <ac:picMk id="6" creationId="{00000000-0000-0000-0000-000000000000}"/>
          </ac:picMkLst>
        </pc:picChg>
        <pc:picChg chg="add del mod">
          <ac:chgData name="LARA MORENO TURIEGANO" userId="1e0f099c-7fbf-45db-ba5d-75bcdb846938" providerId="ADAL" clId="{CF498046-C899-4123-8BD7-4747656E736F}" dt="2023-01-11T19:59:26.142" v="416" actId="478"/>
          <ac:picMkLst>
            <pc:docMk/>
            <pc:sldMk cId="2846858745" sldId="277"/>
            <ac:picMk id="6" creationId="{0AA0353B-83F2-85B8-5D5D-1354DF471287}"/>
          </ac:picMkLst>
        </pc:picChg>
        <pc:picChg chg="add mod ord">
          <ac:chgData name="LARA MORENO TURIEGANO" userId="1e0f099c-7fbf-45db-ba5d-75bcdb846938" providerId="ADAL" clId="{CF498046-C899-4123-8BD7-4747656E736F}" dt="2023-01-11T19:59:38.031" v="439" actId="1038"/>
          <ac:picMkLst>
            <pc:docMk/>
            <pc:sldMk cId="2846858745" sldId="277"/>
            <ac:picMk id="14" creationId="{78F47904-0536-5B63-5C07-65AAFBD6FF3C}"/>
          </ac:picMkLst>
        </pc:picChg>
      </pc:sldChg>
      <pc:sldChg chg="modSp mod">
        <pc:chgData name="LARA MORENO TURIEGANO" userId="1e0f099c-7fbf-45db-ba5d-75bcdb846938" providerId="ADAL" clId="{CF498046-C899-4123-8BD7-4747656E736F}" dt="2023-01-10T16:03:59.410" v="177" actId="1035"/>
        <pc:sldMkLst>
          <pc:docMk/>
          <pc:sldMk cId="3239015140" sldId="279"/>
        </pc:sldMkLst>
        <pc:spChg chg="mod">
          <ac:chgData name="LARA MORENO TURIEGANO" userId="1e0f099c-7fbf-45db-ba5d-75bcdb846938" providerId="ADAL" clId="{CF498046-C899-4123-8BD7-4747656E736F}" dt="2023-01-10T15:03:52.185" v="5" actId="20577"/>
          <ac:spMkLst>
            <pc:docMk/>
            <pc:sldMk cId="3239015140" sldId="279"/>
            <ac:spMk id="47" creationId="{FEB6C918-3393-916F-216A-F7203B3DE0DA}"/>
          </ac:spMkLst>
        </pc:spChg>
        <pc:spChg chg="mod">
          <ac:chgData name="LARA MORENO TURIEGANO" userId="1e0f099c-7fbf-45db-ba5d-75bcdb846938" providerId="ADAL" clId="{CF498046-C899-4123-8BD7-4747656E736F}" dt="2023-01-10T15:03:49.245" v="3" actId="1038"/>
          <ac:spMkLst>
            <pc:docMk/>
            <pc:sldMk cId="3239015140" sldId="279"/>
            <ac:spMk id="52" creationId="{D86695C6-A4C8-684B-942D-BBAED2688E09}"/>
          </ac:spMkLst>
        </pc:spChg>
        <pc:spChg chg="mod">
          <ac:chgData name="LARA MORENO TURIEGANO" userId="1e0f099c-7fbf-45db-ba5d-75bcdb846938" providerId="ADAL" clId="{CF498046-C899-4123-8BD7-4747656E736F}" dt="2023-01-10T15:04:25.882" v="31" actId="20577"/>
          <ac:spMkLst>
            <pc:docMk/>
            <pc:sldMk cId="3239015140" sldId="279"/>
            <ac:spMk id="107" creationId="{E8826BC5-4217-2C8C-CB9F-74045C6C51D8}"/>
          </ac:spMkLst>
        </pc:spChg>
        <pc:spChg chg="mod">
          <ac:chgData name="LARA MORENO TURIEGANO" userId="1e0f099c-7fbf-45db-ba5d-75bcdb846938" providerId="ADAL" clId="{CF498046-C899-4123-8BD7-4747656E736F}" dt="2023-01-10T15:04:18.554" v="23" actId="20577"/>
          <ac:spMkLst>
            <pc:docMk/>
            <pc:sldMk cId="3239015140" sldId="279"/>
            <ac:spMk id="108" creationId="{BBA25C08-8AAC-00C9-0FC0-B8E5F88D2B00}"/>
          </ac:spMkLst>
        </pc:spChg>
        <pc:spChg chg="mod">
          <ac:chgData name="LARA MORENO TURIEGANO" userId="1e0f099c-7fbf-45db-ba5d-75bcdb846938" providerId="ADAL" clId="{CF498046-C899-4123-8BD7-4747656E736F}" dt="2023-01-10T15:04:23.964" v="29" actId="1038"/>
          <ac:spMkLst>
            <pc:docMk/>
            <pc:sldMk cId="3239015140" sldId="279"/>
            <ac:spMk id="109" creationId="{9D11DEB9-0CE8-F65F-844E-629224BF06FB}"/>
          </ac:spMkLst>
        </pc:spChg>
        <pc:spChg chg="mod">
          <ac:chgData name="LARA MORENO TURIEGANO" userId="1e0f099c-7fbf-45db-ba5d-75bcdb846938" providerId="ADAL" clId="{CF498046-C899-4123-8BD7-4747656E736F}" dt="2023-01-10T15:04:02.374" v="16" actId="1038"/>
          <ac:spMkLst>
            <pc:docMk/>
            <pc:sldMk cId="3239015140" sldId="279"/>
            <ac:spMk id="110" creationId="{0862DA1A-F584-F51B-3F8A-5F03B257A239}"/>
          </ac:spMkLst>
        </pc:spChg>
        <pc:spChg chg="mod">
          <ac:chgData name="LARA MORENO TURIEGANO" userId="1e0f099c-7fbf-45db-ba5d-75bcdb846938" providerId="ADAL" clId="{CF498046-C899-4123-8BD7-4747656E736F}" dt="2023-01-10T15:03:54.485" v="7" actId="20577"/>
          <ac:spMkLst>
            <pc:docMk/>
            <pc:sldMk cId="3239015140" sldId="279"/>
            <ac:spMk id="111" creationId="{52B3939A-CDE7-ECB3-3AEE-B15EC8AED987}"/>
          </ac:spMkLst>
        </pc:spChg>
        <pc:spChg chg="mod">
          <ac:chgData name="LARA MORENO TURIEGANO" userId="1e0f099c-7fbf-45db-ba5d-75bcdb846938" providerId="ADAL" clId="{CF498046-C899-4123-8BD7-4747656E736F}" dt="2023-01-10T15:04:06.135" v="21" actId="1038"/>
          <ac:spMkLst>
            <pc:docMk/>
            <pc:sldMk cId="3239015140" sldId="279"/>
            <ac:spMk id="112" creationId="{B0E78483-84D4-7E6F-8E63-65B2DD07EC51}"/>
          </ac:spMkLst>
        </pc:spChg>
        <pc:spChg chg="mod">
          <ac:chgData name="LARA MORENO TURIEGANO" userId="1e0f099c-7fbf-45db-ba5d-75bcdb846938" providerId="ADAL" clId="{CF498046-C899-4123-8BD7-4747656E736F}" dt="2023-01-10T16:03:59.410" v="177" actId="1035"/>
          <ac:spMkLst>
            <pc:docMk/>
            <pc:sldMk cId="3239015140" sldId="279"/>
            <ac:spMk id="114" creationId="{51CEA368-5968-4C7D-D401-119358A25ACE}"/>
          </ac:spMkLst>
        </pc:spChg>
        <pc:spChg chg="mod">
          <ac:chgData name="LARA MORENO TURIEGANO" userId="1e0f099c-7fbf-45db-ba5d-75bcdb846938" providerId="ADAL" clId="{CF498046-C899-4123-8BD7-4747656E736F}" dt="2023-01-10T16:03:57.287" v="173" actId="1035"/>
          <ac:spMkLst>
            <pc:docMk/>
            <pc:sldMk cId="3239015140" sldId="279"/>
            <ac:spMk id="115" creationId="{7481D84A-F472-B9A3-C166-E83CAA150B51}"/>
          </ac:spMkLst>
        </pc:spChg>
      </pc:sldChg>
      <pc:sldChg chg="addSp delSp modSp mod modAnim">
        <pc:chgData name="LARA MORENO TURIEGANO" userId="1e0f099c-7fbf-45db-ba5d-75bcdb846938" providerId="ADAL" clId="{CF498046-C899-4123-8BD7-4747656E736F}" dt="2023-01-10T16:14:35.390" v="342" actId="14100"/>
        <pc:sldMkLst>
          <pc:docMk/>
          <pc:sldMk cId="2309527275" sldId="280"/>
        </pc:sldMkLst>
        <pc:spChg chg="add mod ord">
          <ac:chgData name="LARA MORENO TURIEGANO" userId="1e0f099c-7fbf-45db-ba5d-75bcdb846938" providerId="ADAL" clId="{CF498046-C899-4123-8BD7-4747656E736F}" dt="2023-01-10T16:14:14.690" v="331" actId="1076"/>
          <ac:spMkLst>
            <pc:docMk/>
            <pc:sldMk cId="2309527275" sldId="280"/>
            <ac:spMk id="3" creationId="{40C7245C-235A-0501-7D1A-373D812FD1C4}"/>
          </ac:spMkLst>
        </pc:spChg>
        <pc:spChg chg="add mod">
          <ac:chgData name="LARA MORENO TURIEGANO" userId="1e0f099c-7fbf-45db-ba5d-75bcdb846938" providerId="ADAL" clId="{CF498046-C899-4123-8BD7-4747656E736F}" dt="2023-01-10T16:14:14.690" v="331" actId="1076"/>
          <ac:spMkLst>
            <pc:docMk/>
            <pc:sldMk cId="2309527275" sldId="280"/>
            <ac:spMk id="13" creationId="{5D092879-E7E9-AD89-AFBA-3D0A22BABF91}"/>
          </ac:spMkLst>
        </pc:spChg>
        <pc:spChg chg="mod">
          <ac:chgData name="LARA MORENO TURIEGANO" userId="1e0f099c-7fbf-45db-ba5d-75bcdb846938" providerId="ADAL" clId="{CF498046-C899-4123-8BD7-4747656E736F}" dt="2023-01-10T16:02:09.229" v="102" actId="20577"/>
          <ac:spMkLst>
            <pc:docMk/>
            <pc:sldMk cId="2309527275" sldId="280"/>
            <ac:spMk id="44" creationId="{945567CA-1DC3-5EE0-1A1A-A8A8328ECE08}"/>
          </ac:spMkLst>
        </pc:spChg>
        <pc:spChg chg="mod">
          <ac:chgData name="LARA MORENO TURIEGANO" userId="1e0f099c-7fbf-45db-ba5d-75bcdb846938" providerId="ADAL" clId="{CF498046-C899-4123-8BD7-4747656E736F}" dt="2023-01-10T16:02:12.668" v="106" actId="20577"/>
          <ac:spMkLst>
            <pc:docMk/>
            <pc:sldMk cId="2309527275" sldId="280"/>
            <ac:spMk id="45" creationId="{578E5D5F-DB09-87C4-66AD-AA01E9C1999F}"/>
          </ac:spMkLst>
        </pc:spChg>
        <pc:spChg chg="del mod">
          <ac:chgData name="LARA MORENO TURIEGANO" userId="1e0f099c-7fbf-45db-ba5d-75bcdb846938" providerId="ADAL" clId="{CF498046-C899-4123-8BD7-4747656E736F}" dt="2023-01-10T16:14:09.369" v="330" actId="478"/>
          <ac:spMkLst>
            <pc:docMk/>
            <pc:sldMk cId="2309527275" sldId="280"/>
            <ac:spMk id="66" creationId="{075FC674-CB0A-30B0-C9E7-A7D0FC371C62}"/>
          </ac:spMkLst>
        </pc:spChg>
        <pc:spChg chg="mod">
          <ac:chgData name="LARA MORENO TURIEGANO" userId="1e0f099c-7fbf-45db-ba5d-75bcdb846938" providerId="ADAL" clId="{CF498046-C899-4123-8BD7-4747656E736F}" dt="2023-01-10T16:14:24.859" v="334" actId="1076"/>
          <ac:spMkLst>
            <pc:docMk/>
            <pc:sldMk cId="2309527275" sldId="280"/>
            <ac:spMk id="70" creationId="{666113B9-32D8-99BC-140A-DD475D49C4CD}"/>
          </ac:spMkLst>
        </pc:spChg>
        <pc:spChg chg="mod">
          <ac:chgData name="LARA MORENO TURIEGANO" userId="1e0f099c-7fbf-45db-ba5d-75bcdb846938" providerId="ADAL" clId="{CF498046-C899-4123-8BD7-4747656E736F}" dt="2023-01-10T16:14:28.349" v="341" actId="1038"/>
          <ac:spMkLst>
            <pc:docMk/>
            <pc:sldMk cId="2309527275" sldId="280"/>
            <ac:spMk id="71" creationId="{676DE569-B223-467B-40B9-B61CA68D085C}"/>
          </ac:spMkLst>
        </pc:spChg>
        <pc:spChg chg="mod">
          <ac:chgData name="LARA MORENO TURIEGANO" userId="1e0f099c-7fbf-45db-ba5d-75bcdb846938" providerId="ADAL" clId="{CF498046-C899-4123-8BD7-4747656E736F}" dt="2023-01-10T16:02:18.447" v="114" actId="20577"/>
          <ac:spMkLst>
            <pc:docMk/>
            <pc:sldMk cId="2309527275" sldId="280"/>
            <ac:spMk id="76" creationId="{2478BF84-607D-CFA9-DABE-270C746F0066}"/>
          </ac:spMkLst>
        </pc:spChg>
        <pc:picChg chg="add mod">
          <ac:chgData name="LARA MORENO TURIEGANO" userId="1e0f099c-7fbf-45db-ba5d-75bcdb846938" providerId="ADAL" clId="{CF498046-C899-4123-8BD7-4747656E736F}" dt="2023-01-10T16:14:35.390" v="342" actId="14100"/>
          <ac:picMkLst>
            <pc:docMk/>
            <pc:sldMk cId="2309527275" sldId="280"/>
            <ac:picMk id="2" creationId="{28136DAA-4066-7C73-057A-54564874E3FF}"/>
          </ac:picMkLst>
        </pc:picChg>
        <pc:picChg chg="add mod ord modCrop">
          <ac:chgData name="LARA MORENO TURIEGANO" userId="1e0f099c-7fbf-45db-ba5d-75bcdb846938" providerId="ADAL" clId="{CF498046-C899-4123-8BD7-4747656E736F}" dt="2023-01-10T16:14:18.197" v="332" actId="167"/>
          <ac:picMkLst>
            <pc:docMk/>
            <pc:sldMk cId="2309527275" sldId="280"/>
            <ac:picMk id="12" creationId="{19D76867-871C-6768-1A91-95BA1E0BFD13}"/>
          </ac:picMkLst>
        </pc:picChg>
        <pc:picChg chg="del mod">
          <ac:chgData name="LARA MORENO TURIEGANO" userId="1e0f099c-7fbf-45db-ba5d-75bcdb846938" providerId="ADAL" clId="{CF498046-C899-4123-8BD7-4747656E736F}" dt="2023-01-10T16:14:09.369" v="330" actId="478"/>
          <ac:picMkLst>
            <pc:docMk/>
            <pc:sldMk cId="2309527275" sldId="280"/>
            <ac:picMk id="65" creationId="{C9ECFC4C-E4EA-C404-6988-2EF17772B52E}"/>
          </ac:picMkLst>
        </pc:picChg>
        <pc:cxnChg chg="add mod ord">
          <ac:chgData name="LARA MORENO TURIEGANO" userId="1e0f099c-7fbf-45db-ba5d-75bcdb846938" providerId="ADAL" clId="{CF498046-C899-4123-8BD7-4747656E736F}" dt="2023-01-10T16:14:14.690" v="331" actId="1076"/>
          <ac:cxnSpMkLst>
            <pc:docMk/>
            <pc:sldMk cId="2309527275" sldId="280"/>
            <ac:cxnSpMk id="4" creationId="{D7CC0F57-2B2F-F55D-F5F9-D994FC061501}"/>
          </ac:cxnSpMkLst>
        </pc:cxnChg>
        <pc:cxnChg chg="add mod ord">
          <ac:chgData name="LARA MORENO TURIEGANO" userId="1e0f099c-7fbf-45db-ba5d-75bcdb846938" providerId="ADAL" clId="{CF498046-C899-4123-8BD7-4747656E736F}" dt="2023-01-10T16:14:14.690" v="331" actId="1076"/>
          <ac:cxnSpMkLst>
            <pc:docMk/>
            <pc:sldMk cId="2309527275" sldId="280"/>
            <ac:cxnSpMk id="5" creationId="{2CE5DE29-0779-B607-8DCD-A726E2CC4F5C}"/>
          </ac:cxnSpMkLst>
        </pc:cxnChg>
        <pc:cxnChg chg="add mod">
          <ac:chgData name="LARA MORENO TURIEGANO" userId="1e0f099c-7fbf-45db-ba5d-75bcdb846938" providerId="ADAL" clId="{CF498046-C899-4123-8BD7-4747656E736F}" dt="2023-01-10T16:14:14.690" v="331" actId="1076"/>
          <ac:cxnSpMkLst>
            <pc:docMk/>
            <pc:sldMk cId="2309527275" sldId="280"/>
            <ac:cxnSpMk id="14" creationId="{E1F22BBF-5250-1D07-4D4A-B64B9027D02D}"/>
          </ac:cxnSpMkLst>
        </pc:cxnChg>
        <pc:cxnChg chg="mod">
          <ac:chgData name="LARA MORENO TURIEGANO" userId="1e0f099c-7fbf-45db-ba5d-75bcdb846938" providerId="ADAL" clId="{CF498046-C899-4123-8BD7-4747656E736F}" dt="2023-01-10T15:52:59.348" v="41" actId="1036"/>
          <ac:cxnSpMkLst>
            <pc:docMk/>
            <pc:sldMk cId="2309527275" sldId="280"/>
            <ac:cxnSpMk id="34" creationId="{EAC3B57E-3DA5-80C6-4663-9CEC7BEF001C}"/>
          </ac:cxnSpMkLst>
        </pc:cxnChg>
        <pc:cxnChg chg="mod">
          <ac:chgData name="LARA MORENO TURIEGANO" userId="1e0f099c-7fbf-45db-ba5d-75bcdb846938" providerId="ADAL" clId="{CF498046-C899-4123-8BD7-4747656E736F}" dt="2023-01-10T15:53:03.712" v="42" actId="1038"/>
          <ac:cxnSpMkLst>
            <pc:docMk/>
            <pc:sldMk cId="2309527275" sldId="280"/>
            <ac:cxnSpMk id="35" creationId="{C12423BC-EB89-3BAF-F843-2ACD17802ACF}"/>
          </ac:cxnSpMkLst>
        </pc:cxnChg>
        <pc:cxnChg chg="del mod">
          <ac:chgData name="LARA MORENO TURIEGANO" userId="1e0f099c-7fbf-45db-ba5d-75bcdb846938" providerId="ADAL" clId="{CF498046-C899-4123-8BD7-4747656E736F}" dt="2023-01-10T16:14:09.369" v="330" actId="478"/>
          <ac:cxnSpMkLst>
            <pc:docMk/>
            <pc:sldMk cId="2309527275" sldId="280"/>
            <ac:cxnSpMk id="67" creationId="{B906E303-4A27-25AB-4959-8CAA5C4A37D2}"/>
          </ac:cxnSpMkLst>
        </pc:cxn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7-15T13:55:36.552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0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8-22T17:24:06.460"/>
    </inkml:context>
    <inkml:brush xml:id="br0">
      <inkml:brushProperty name="width" value="0.05" units="cm"/>
      <inkml:brushProperty name="height" value="0.05" units="cm"/>
      <inkml:brushProperty name="color" value="#008C3A"/>
    </inkml:brush>
  </inkml:definitions>
  <inkml:trace contextRef="#ctx0" brushRef="#br0">1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608036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71318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6206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FA43A-73CC-4335-8ED5-FDE49DDE00EA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7266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FA43A-73CC-4335-8ED5-FDE49DDE00EA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52807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FA43A-73CC-4335-8ED5-FDE49DDE00EA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8113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FA43A-73CC-4335-8ED5-FDE49DDE00EA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14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7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1516">
              <a:spcBef>
                <a:spcPts val="18"/>
              </a:spcBef>
            </a:pPr>
            <a:r>
              <a:rPr lang="es-ES" spc="5"/>
              <a:t>A</a:t>
            </a:r>
            <a:endParaRPr lang="es-ES" spc="5"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8335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F1E9CAF-43B3-68ED-71E4-328399680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23E02-F2A3-438D-9404-DB538D2B90EB}" type="datetimeFigureOut">
              <a:rPr lang="es-ES" smtClean="0"/>
              <a:t>12/09/2024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448D5E4-2627-AB72-6B9A-6B9F10F0E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2776B99-539E-0B2A-7B70-E76545506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FE913-F660-4875-87ED-D9F45AAA8AA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0349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7" r:id="rId5"/>
    <p:sldLayoutId id="2147483658" r:id="rId6"/>
    <p:sldLayoutId id="2147483659" r:id="rId7"/>
    <p:sldLayoutId id="2147483660" r:id="rId8"/>
    <p:sldLayoutId id="2147483661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tif"/><Relationship Id="rId3" Type="http://schemas.openxmlformats.org/officeDocument/2006/relationships/image" Target="../media/image49.png"/><Relationship Id="rId7" Type="http://schemas.openxmlformats.org/officeDocument/2006/relationships/image" Target="../media/image5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6.png"/><Relationship Id="rId5" Type="http://schemas.openxmlformats.org/officeDocument/2006/relationships/image" Target="../media/image55.emf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image" Target="../media/image57.png"/><Relationship Id="rId7" Type="http://schemas.openxmlformats.org/officeDocument/2006/relationships/oleObject" Target="../embeddings/oleObject7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58.png"/><Relationship Id="rId10" Type="http://schemas.openxmlformats.org/officeDocument/2006/relationships/image" Target="../media/image60.emf"/><Relationship Id="rId4" Type="http://schemas.microsoft.com/office/2007/relationships/hdphoto" Target="../media/hdphoto3.wdp"/><Relationship Id="rId9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5.em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9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7.emf"/><Relationship Id="rId4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jp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11.png"/><Relationship Id="rId15" Type="http://schemas.openxmlformats.org/officeDocument/2006/relationships/image" Target="../media/image21.jp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jp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png"/><Relationship Id="rId7" Type="http://schemas.openxmlformats.org/officeDocument/2006/relationships/image" Target="../media/image27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jp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4.bin"/><Relationship Id="rId3" Type="http://schemas.openxmlformats.org/officeDocument/2006/relationships/customXml" Target="../ink/ink1.xml"/><Relationship Id="rId12" Type="http://schemas.openxmlformats.org/officeDocument/2006/relationships/image" Target="../media/image46.wmf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70.png"/><Relationship Id="rId1" Type="http://schemas.openxmlformats.org/officeDocument/2006/relationships/slideLayout" Target="../slideLayouts/slideLayout8.xml"/><Relationship Id="rId11" Type="http://schemas.openxmlformats.org/officeDocument/2006/relationships/oleObject" Target="../embeddings/oleObject3.bin"/><Relationship Id="rId15" Type="http://schemas.openxmlformats.org/officeDocument/2006/relationships/customXml" Target="../ink/ink2.xml"/><Relationship Id="rId10" Type="http://schemas.openxmlformats.org/officeDocument/2006/relationships/image" Target="../media/image45.emf"/><Relationship Id="rId9" Type="http://schemas.openxmlformats.org/officeDocument/2006/relationships/image" Target="../media/image111.png"/><Relationship Id="rId14" Type="http://schemas.openxmlformats.org/officeDocument/2006/relationships/image" Target="../media/image4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adroTexto 23">
            <a:extLst>
              <a:ext uri="{FF2B5EF4-FFF2-40B4-BE49-F238E27FC236}">
                <a16:creationId xmlns:a16="http://schemas.microsoft.com/office/drawing/2014/main" id="{F1D1B240-025B-F398-B3B0-DE8617D76BDF}"/>
              </a:ext>
            </a:extLst>
          </p:cNvPr>
          <p:cNvSpPr txBox="1"/>
          <p:nvPr/>
        </p:nvSpPr>
        <p:spPr>
          <a:xfrm>
            <a:off x="-10741" y="9144"/>
            <a:ext cx="122027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1.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Secondary electron plan view micrographs of HCC and HCC+CIP specimens</a:t>
            </a:r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EA062F0-C7F7-D18F-F20C-CB32FF034D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61" y="1217657"/>
            <a:ext cx="8454826" cy="3242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6555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4C21E045-5C5A-4218-A6B6-F18D23C928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4" r="2444" b="3247"/>
          <a:stretch/>
        </p:blipFill>
        <p:spPr>
          <a:xfrm>
            <a:off x="3964408" y="858825"/>
            <a:ext cx="3844572" cy="2877322"/>
          </a:xfrm>
          <a:prstGeom prst="rect">
            <a:avLst/>
          </a:prstGeom>
        </p:spPr>
      </p:pic>
      <p:pic>
        <p:nvPicPr>
          <p:cNvPr id="3" name="Imagen 2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69A16D13-FA01-48F0-A804-AE6B7EDA04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1" r="5120" b="3210"/>
          <a:stretch/>
        </p:blipFill>
        <p:spPr>
          <a:xfrm>
            <a:off x="85690" y="860107"/>
            <a:ext cx="3844571" cy="2877321"/>
          </a:xfrm>
          <a:prstGeom prst="rect">
            <a:avLst/>
          </a:prstGeom>
        </p:spPr>
      </p:pic>
      <p:pic>
        <p:nvPicPr>
          <p:cNvPr id="4" name="Imagen 3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A31D686A-7368-4612-ACBE-61AAF0EA7A8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1" r="2352" b="3246"/>
          <a:stretch/>
        </p:blipFill>
        <p:spPr>
          <a:xfrm>
            <a:off x="7835797" y="859973"/>
            <a:ext cx="3844571" cy="2876174"/>
          </a:xfrm>
          <a:prstGeom prst="rect">
            <a:avLst/>
          </a:prstGeom>
        </p:spPr>
      </p:pic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AE68D962-B648-41C9-990A-B2762B50DD9C}"/>
              </a:ext>
            </a:extLst>
          </p:cNvPr>
          <p:cNvCxnSpPr>
            <a:cxnSpLocks/>
          </p:cNvCxnSpPr>
          <p:nvPr/>
        </p:nvCxnSpPr>
        <p:spPr>
          <a:xfrm>
            <a:off x="334295" y="3590270"/>
            <a:ext cx="1692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8E81DE50-8000-4290-A7AF-AC527DC32C79}"/>
              </a:ext>
            </a:extLst>
          </p:cNvPr>
          <p:cNvCxnSpPr>
            <a:cxnSpLocks/>
          </p:cNvCxnSpPr>
          <p:nvPr/>
        </p:nvCxnSpPr>
        <p:spPr>
          <a:xfrm>
            <a:off x="7912484" y="3590270"/>
            <a:ext cx="1332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936A34BE-A043-4FB2-82D4-A6FE2C014CB0}"/>
              </a:ext>
            </a:extLst>
          </p:cNvPr>
          <p:cNvCxnSpPr>
            <a:cxnSpLocks/>
          </p:cNvCxnSpPr>
          <p:nvPr/>
        </p:nvCxnSpPr>
        <p:spPr>
          <a:xfrm>
            <a:off x="4035159" y="3590270"/>
            <a:ext cx="1717655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adroTexto 8">
            <a:extLst>
              <a:ext uri="{FF2B5EF4-FFF2-40B4-BE49-F238E27FC236}">
                <a16:creationId xmlns:a16="http://schemas.microsoft.com/office/drawing/2014/main" id="{B4C1CCA8-5010-409C-A4C0-DB2219110942}"/>
              </a:ext>
            </a:extLst>
          </p:cNvPr>
          <p:cNvSpPr txBox="1"/>
          <p:nvPr/>
        </p:nvSpPr>
        <p:spPr>
          <a:xfrm>
            <a:off x="802492" y="3271737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µm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E6709FBE-DBDD-4AFF-9FE2-233624224C2D}"/>
              </a:ext>
            </a:extLst>
          </p:cNvPr>
          <p:cNvSpPr txBox="1"/>
          <p:nvPr/>
        </p:nvSpPr>
        <p:spPr>
          <a:xfrm>
            <a:off x="4508421" y="3271737"/>
            <a:ext cx="731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µm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21656F7-0D4C-41CA-8A76-80787A6FE12A}"/>
              </a:ext>
            </a:extLst>
          </p:cNvPr>
          <p:cNvSpPr txBox="1"/>
          <p:nvPr/>
        </p:nvSpPr>
        <p:spPr>
          <a:xfrm>
            <a:off x="8187190" y="3263246"/>
            <a:ext cx="731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µm</a:t>
            </a:r>
          </a:p>
        </p:txBody>
      </p:sp>
      <p:pic>
        <p:nvPicPr>
          <p:cNvPr id="12" name="Imagen 11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F098A2E6-848D-4FD5-B5D5-788F812EA4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2"/>
          <a:stretch/>
        </p:blipFill>
        <p:spPr>
          <a:xfrm>
            <a:off x="3964408" y="3754290"/>
            <a:ext cx="3844571" cy="2876174"/>
          </a:xfrm>
          <a:prstGeom prst="rect">
            <a:avLst/>
          </a:prstGeom>
        </p:spPr>
      </p:pic>
      <p:pic>
        <p:nvPicPr>
          <p:cNvPr id="13" name="Imagen 12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AB021493-8A2B-4A7A-90EF-3D061E00A91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0"/>
          <a:stretch/>
        </p:blipFill>
        <p:spPr>
          <a:xfrm>
            <a:off x="7835797" y="3754290"/>
            <a:ext cx="3844571" cy="2876174"/>
          </a:xfrm>
          <a:prstGeom prst="rect">
            <a:avLst/>
          </a:prstGeom>
        </p:spPr>
      </p:pic>
      <p:pic>
        <p:nvPicPr>
          <p:cNvPr id="14" name="Imagen 13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2B8F85DC-A535-48A7-B48A-47086036A5D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3"/>
          <a:stretch/>
        </p:blipFill>
        <p:spPr>
          <a:xfrm>
            <a:off x="85690" y="3754290"/>
            <a:ext cx="3844571" cy="2876174"/>
          </a:xfrm>
          <a:prstGeom prst="rect">
            <a:avLst/>
          </a:prstGeom>
        </p:spPr>
      </p:pic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DE927B35-6F11-4DDF-AD40-20735D72F308}"/>
              </a:ext>
            </a:extLst>
          </p:cNvPr>
          <p:cNvCxnSpPr>
            <a:cxnSpLocks/>
          </p:cNvCxnSpPr>
          <p:nvPr/>
        </p:nvCxnSpPr>
        <p:spPr>
          <a:xfrm>
            <a:off x="355530" y="6507520"/>
            <a:ext cx="1692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E5117839-591F-4A39-8E83-DA02137B0FBC}"/>
              </a:ext>
            </a:extLst>
          </p:cNvPr>
          <p:cNvCxnSpPr>
            <a:cxnSpLocks/>
          </p:cNvCxnSpPr>
          <p:nvPr/>
        </p:nvCxnSpPr>
        <p:spPr>
          <a:xfrm>
            <a:off x="8020809" y="6496637"/>
            <a:ext cx="1008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8FD4EF53-2F8E-4C32-8CC2-884480F0D3FB}"/>
              </a:ext>
            </a:extLst>
          </p:cNvPr>
          <p:cNvCxnSpPr>
            <a:cxnSpLocks/>
          </p:cNvCxnSpPr>
          <p:nvPr/>
        </p:nvCxnSpPr>
        <p:spPr>
          <a:xfrm>
            <a:off x="4099940" y="6496637"/>
            <a:ext cx="1512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B7FEA37-9C92-40A6-A95A-DED5BF31BF2C}"/>
              </a:ext>
            </a:extLst>
          </p:cNvPr>
          <p:cNvSpPr txBox="1"/>
          <p:nvPr/>
        </p:nvSpPr>
        <p:spPr>
          <a:xfrm>
            <a:off x="791072" y="6188987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µm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22E2CF3-8BE3-401F-9A43-ED81567FB26D}"/>
              </a:ext>
            </a:extLst>
          </p:cNvPr>
          <p:cNvSpPr txBox="1"/>
          <p:nvPr/>
        </p:nvSpPr>
        <p:spPr>
          <a:xfrm>
            <a:off x="4487793" y="6178104"/>
            <a:ext cx="731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µm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04D4E900-A601-4FCA-9022-60D22DA0E741}"/>
              </a:ext>
            </a:extLst>
          </p:cNvPr>
          <p:cNvSpPr txBox="1"/>
          <p:nvPr/>
        </p:nvSpPr>
        <p:spPr>
          <a:xfrm>
            <a:off x="8208428" y="6169613"/>
            <a:ext cx="731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µm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E4FB60E3-9B10-4078-8017-A0B6929D7CF2}"/>
              </a:ext>
            </a:extLst>
          </p:cNvPr>
          <p:cNvSpPr txBox="1"/>
          <p:nvPr/>
        </p:nvSpPr>
        <p:spPr>
          <a:xfrm>
            <a:off x="85690" y="868549"/>
            <a:ext cx="393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7DC0600-8CB8-40EE-B9A0-AA72ECC1C62D}"/>
              </a:ext>
            </a:extLst>
          </p:cNvPr>
          <p:cNvSpPr txBox="1"/>
          <p:nvPr/>
        </p:nvSpPr>
        <p:spPr>
          <a:xfrm>
            <a:off x="3964408" y="858825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4157EE0-28AE-404C-81E5-DA6D9C79F255}"/>
              </a:ext>
            </a:extLst>
          </p:cNvPr>
          <p:cNvSpPr txBox="1"/>
          <p:nvPr/>
        </p:nvSpPr>
        <p:spPr>
          <a:xfrm>
            <a:off x="7847886" y="873384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2225947-295B-442F-ABDE-939FD1CC7B50}"/>
              </a:ext>
            </a:extLst>
          </p:cNvPr>
          <p:cNvSpPr txBox="1"/>
          <p:nvPr/>
        </p:nvSpPr>
        <p:spPr>
          <a:xfrm>
            <a:off x="89301" y="3761606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67E48F3F-818F-4CBE-8916-6DADC5BEBDCF}"/>
              </a:ext>
            </a:extLst>
          </p:cNvPr>
          <p:cNvSpPr txBox="1"/>
          <p:nvPr/>
        </p:nvSpPr>
        <p:spPr>
          <a:xfrm>
            <a:off x="3961882" y="3758333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F8AE0A1F-1C78-4E7A-83C5-CEADAE1B7970}"/>
              </a:ext>
            </a:extLst>
          </p:cNvPr>
          <p:cNvSpPr txBox="1"/>
          <p:nvPr/>
        </p:nvSpPr>
        <p:spPr>
          <a:xfrm>
            <a:off x="7845360" y="376200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:a16="http://schemas.microsoft.com/office/drawing/2014/main" id="{8A585A76-7A26-4961-80D4-195CEDE4DDF0}"/>
              </a:ext>
            </a:extLst>
          </p:cNvPr>
          <p:cNvSpPr txBox="1"/>
          <p:nvPr/>
        </p:nvSpPr>
        <p:spPr>
          <a:xfrm>
            <a:off x="786604" y="875134"/>
            <a:ext cx="3128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HHC</a:t>
            </a:r>
          </a:p>
        </p:txBody>
      </p:sp>
      <p:sp>
        <p:nvSpPr>
          <p:cNvPr id="29" name="TextBox 18">
            <a:extLst>
              <a:ext uri="{FF2B5EF4-FFF2-40B4-BE49-F238E27FC236}">
                <a16:creationId xmlns:a16="http://schemas.microsoft.com/office/drawing/2014/main" id="{F4361E87-9535-4056-B0F1-B3B6935BF99D}"/>
              </a:ext>
            </a:extLst>
          </p:cNvPr>
          <p:cNvSpPr txBox="1"/>
          <p:nvPr/>
        </p:nvSpPr>
        <p:spPr>
          <a:xfrm>
            <a:off x="493868" y="3796381"/>
            <a:ext cx="34308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HHC+CIP</a:t>
            </a:r>
          </a:p>
        </p:txBody>
      </p:sp>
      <p:cxnSp>
        <p:nvCxnSpPr>
          <p:cNvPr id="31" name="Conector recto de flecha 30">
            <a:extLst>
              <a:ext uri="{FF2B5EF4-FFF2-40B4-BE49-F238E27FC236}">
                <a16:creationId xmlns:a16="http://schemas.microsoft.com/office/drawing/2014/main" id="{CF889411-55FE-495B-8A94-5986A8AA03C6}"/>
              </a:ext>
            </a:extLst>
          </p:cNvPr>
          <p:cNvCxnSpPr>
            <a:cxnSpLocks/>
          </p:cNvCxnSpPr>
          <p:nvPr/>
        </p:nvCxnSpPr>
        <p:spPr>
          <a:xfrm>
            <a:off x="4508421" y="2044123"/>
            <a:ext cx="44642" cy="369921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uadroTexto 31">
            <a:extLst>
              <a:ext uri="{FF2B5EF4-FFF2-40B4-BE49-F238E27FC236}">
                <a16:creationId xmlns:a16="http://schemas.microsoft.com/office/drawing/2014/main" id="{BEE59132-7E0A-449E-8E7B-0D6F44982414}"/>
              </a:ext>
            </a:extLst>
          </p:cNvPr>
          <p:cNvSpPr txBox="1"/>
          <p:nvPr/>
        </p:nvSpPr>
        <p:spPr>
          <a:xfrm>
            <a:off x="4138342" y="1674498"/>
            <a:ext cx="8796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Crevice</a:t>
            </a:r>
            <a:endParaRPr lang="es-ES" sz="14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3" name="Conector recto de flecha 32">
            <a:extLst>
              <a:ext uri="{FF2B5EF4-FFF2-40B4-BE49-F238E27FC236}">
                <a16:creationId xmlns:a16="http://schemas.microsoft.com/office/drawing/2014/main" id="{CA1400AB-6E44-4CD8-9A5C-CCB66D10E33B}"/>
              </a:ext>
            </a:extLst>
          </p:cNvPr>
          <p:cNvCxnSpPr>
            <a:cxnSpLocks/>
          </p:cNvCxnSpPr>
          <p:nvPr/>
        </p:nvCxnSpPr>
        <p:spPr>
          <a:xfrm flipH="1" flipV="1">
            <a:off x="9758082" y="3048754"/>
            <a:ext cx="179676" cy="2571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uadroTexto 33">
            <a:extLst>
              <a:ext uri="{FF2B5EF4-FFF2-40B4-BE49-F238E27FC236}">
                <a16:creationId xmlns:a16="http://schemas.microsoft.com/office/drawing/2014/main" id="{DA3FD900-AB87-489B-87F4-F32758B9FDB4}"/>
              </a:ext>
            </a:extLst>
          </p:cNvPr>
          <p:cNvSpPr txBox="1"/>
          <p:nvPr/>
        </p:nvSpPr>
        <p:spPr>
          <a:xfrm>
            <a:off x="9670925" y="3264550"/>
            <a:ext cx="18758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Corrosion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48A9A538-19AE-4260-9255-FC2764318FC1}"/>
              </a:ext>
            </a:extLst>
          </p:cNvPr>
          <p:cNvCxnSpPr>
            <a:cxnSpLocks/>
          </p:cNvCxnSpPr>
          <p:nvPr/>
        </p:nvCxnSpPr>
        <p:spPr>
          <a:xfrm flipH="1">
            <a:off x="6719320" y="1364518"/>
            <a:ext cx="363041" cy="1142585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uadroTexto 35">
            <a:extLst>
              <a:ext uri="{FF2B5EF4-FFF2-40B4-BE49-F238E27FC236}">
                <a16:creationId xmlns:a16="http://schemas.microsoft.com/office/drawing/2014/main" id="{F606DD88-951C-438E-8D2F-AAEB8C430068}"/>
              </a:ext>
            </a:extLst>
          </p:cNvPr>
          <p:cNvSpPr txBox="1"/>
          <p:nvPr/>
        </p:nvSpPr>
        <p:spPr>
          <a:xfrm>
            <a:off x="5432702" y="1025964"/>
            <a:ext cx="2002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Crevice</a:t>
            </a:r>
            <a:endParaRPr lang="es-ES" sz="16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Conector recto de flecha 36">
            <a:extLst>
              <a:ext uri="{FF2B5EF4-FFF2-40B4-BE49-F238E27FC236}">
                <a16:creationId xmlns:a16="http://schemas.microsoft.com/office/drawing/2014/main" id="{445C5A2E-C27E-4DBE-8F11-DCB9D009445B}"/>
              </a:ext>
            </a:extLst>
          </p:cNvPr>
          <p:cNvCxnSpPr>
            <a:cxnSpLocks/>
          </p:cNvCxnSpPr>
          <p:nvPr/>
        </p:nvCxnSpPr>
        <p:spPr>
          <a:xfrm flipH="1">
            <a:off x="5272116" y="4358336"/>
            <a:ext cx="823884" cy="958160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uadroTexto 37">
            <a:extLst>
              <a:ext uri="{FF2B5EF4-FFF2-40B4-BE49-F238E27FC236}">
                <a16:creationId xmlns:a16="http://schemas.microsoft.com/office/drawing/2014/main" id="{1670BBD4-427D-41F6-BAFC-BB953EBB63F1}"/>
              </a:ext>
            </a:extLst>
          </p:cNvPr>
          <p:cNvSpPr txBox="1"/>
          <p:nvPr/>
        </p:nvSpPr>
        <p:spPr>
          <a:xfrm>
            <a:off x="5783042" y="3985259"/>
            <a:ext cx="93627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6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Crevice</a:t>
            </a:r>
            <a:endParaRPr lang="es-ES" sz="16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id="{D9E57EED-B1E6-4976-A067-154887ACA00D}"/>
              </a:ext>
            </a:extLst>
          </p:cNvPr>
          <p:cNvCxnSpPr>
            <a:cxnSpLocks/>
          </p:cNvCxnSpPr>
          <p:nvPr/>
        </p:nvCxnSpPr>
        <p:spPr>
          <a:xfrm flipV="1">
            <a:off x="2735361" y="5340578"/>
            <a:ext cx="180476" cy="274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uadroTexto 39">
            <a:extLst>
              <a:ext uri="{FF2B5EF4-FFF2-40B4-BE49-F238E27FC236}">
                <a16:creationId xmlns:a16="http://schemas.microsoft.com/office/drawing/2014/main" id="{24FD9F5E-DFA2-4DD6-90C7-F57123524307}"/>
              </a:ext>
            </a:extLst>
          </p:cNvPr>
          <p:cNvSpPr txBox="1"/>
          <p:nvPr/>
        </p:nvSpPr>
        <p:spPr>
          <a:xfrm>
            <a:off x="2470073" y="5614615"/>
            <a:ext cx="1083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hydratated</a:t>
            </a:r>
            <a:endParaRPr lang="es-E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" name="Conector recto de flecha 40">
            <a:extLst>
              <a:ext uri="{FF2B5EF4-FFF2-40B4-BE49-F238E27FC236}">
                <a16:creationId xmlns:a16="http://schemas.microsoft.com/office/drawing/2014/main" id="{10673A35-348E-415F-8893-A797C9AB8C3F}"/>
              </a:ext>
            </a:extLst>
          </p:cNvPr>
          <p:cNvCxnSpPr>
            <a:cxnSpLocks/>
          </p:cNvCxnSpPr>
          <p:nvPr/>
        </p:nvCxnSpPr>
        <p:spPr>
          <a:xfrm flipH="1">
            <a:off x="8124923" y="4256797"/>
            <a:ext cx="449150" cy="416476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uadroTexto 41">
            <a:extLst>
              <a:ext uri="{FF2B5EF4-FFF2-40B4-BE49-F238E27FC236}">
                <a16:creationId xmlns:a16="http://schemas.microsoft.com/office/drawing/2014/main" id="{CB4DDF6E-A133-47C9-8895-309FA7D2EE74}"/>
              </a:ext>
            </a:extLst>
          </p:cNvPr>
          <p:cNvSpPr txBox="1"/>
          <p:nvPr/>
        </p:nvSpPr>
        <p:spPr>
          <a:xfrm>
            <a:off x="8213915" y="3919754"/>
            <a:ext cx="235327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6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Crevice</a:t>
            </a:r>
            <a:endParaRPr lang="es-ES" sz="16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3" name="Conector recto de flecha 42">
            <a:extLst>
              <a:ext uri="{FF2B5EF4-FFF2-40B4-BE49-F238E27FC236}">
                <a16:creationId xmlns:a16="http://schemas.microsoft.com/office/drawing/2014/main" id="{DE3C1EA4-0B39-422F-AB87-4CC2470D1CCD}"/>
              </a:ext>
            </a:extLst>
          </p:cNvPr>
          <p:cNvCxnSpPr>
            <a:cxnSpLocks/>
          </p:cNvCxnSpPr>
          <p:nvPr/>
        </p:nvCxnSpPr>
        <p:spPr>
          <a:xfrm flipH="1" flipV="1">
            <a:off x="10456606" y="5597753"/>
            <a:ext cx="242075" cy="3914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uadroTexto 44">
            <a:extLst>
              <a:ext uri="{FF2B5EF4-FFF2-40B4-BE49-F238E27FC236}">
                <a16:creationId xmlns:a16="http://schemas.microsoft.com/office/drawing/2014/main" id="{C032F6C8-B61F-4281-94B5-43EAE23E9EBE}"/>
              </a:ext>
            </a:extLst>
          </p:cNvPr>
          <p:cNvSpPr txBox="1"/>
          <p:nvPr/>
        </p:nvSpPr>
        <p:spPr>
          <a:xfrm>
            <a:off x="9953124" y="5989169"/>
            <a:ext cx="14911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hydratated</a:t>
            </a:r>
            <a:endParaRPr lang="es-E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229D9623-259F-4C33-9FEF-5D63A1B3DFF0}"/>
              </a:ext>
            </a:extLst>
          </p:cNvPr>
          <p:cNvSpPr txBox="1"/>
          <p:nvPr/>
        </p:nvSpPr>
        <p:spPr>
          <a:xfrm>
            <a:off x="1391441" y="2607988"/>
            <a:ext cx="11317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hydratated</a:t>
            </a:r>
            <a:endParaRPr lang="es-E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7" name="Conector recto de flecha 46">
            <a:extLst>
              <a:ext uri="{FF2B5EF4-FFF2-40B4-BE49-F238E27FC236}">
                <a16:creationId xmlns:a16="http://schemas.microsoft.com/office/drawing/2014/main" id="{89C7F513-06A2-43B6-9398-2923B83E4694}"/>
              </a:ext>
            </a:extLst>
          </p:cNvPr>
          <p:cNvCxnSpPr>
            <a:cxnSpLocks/>
          </p:cNvCxnSpPr>
          <p:nvPr/>
        </p:nvCxnSpPr>
        <p:spPr>
          <a:xfrm flipH="1" flipV="1">
            <a:off x="1257456" y="2535567"/>
            <a:ext cx="179676" cy="2571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uadroTexto 47">
            <a:extLst>
              <a:ext uri="{FF2B5EF4-FFF2-40B4-BE49-F238E27FC236}">
                <a16:creationId xmlns:a16="http://schemas.microsoft.com/office/drawing/2014/main" id="{3F5C0E94-CA42-4B68-818B-58A614154BE2}"/>
              </a:ext>
            </a:extLst>
          </p:cNvPr>
          <p:cNvSpPr txBox="1"/>
          <p:nvPr/>
        </p:nvSpPr>
        <p:spPr>
          <a:xfrm>
            <a:off x="-157301" y="88799"/>
            <a:ext cx="12798881" cy="61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788"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10.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Backscattered electron cross-sectional images of (a-c) HHC and (d-f) HHC+CIP after local pH and local H</a:t>
            </a:r>
            <a:r>
              <a:rPr lang="en-US" sz="1800" baseline="-25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concentration measurements in inorganic α-MEM at 37ºC.</a:t>
            </a:r>
            <a:endParaRPr lang="es-ES" sz="18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4" name="Conector recto de flecha 53">
            <a:extLst>
              <a:ext uri="{FF2B5EF4-FFF2-40B4-BE49-F238E27FC236}">
                <a16:creationId xmlns:a16="http://schemas.microsoft.com/office/drawing/2014/main" id="{32E3998D-03B1-F08C-D902-60D6B8CCDBAA}"/>
              </a:ext>
            </a:extLst>
          </p:cNvPr>
          <p:cNvCxnSpPr>
            <a:cxnSpLocks/>
          </p:cNvCxnSpPr>
          <p:nvPr/>
        </p:nvCxnSpPr>
        <p:spPr>
          <a:xfrm flipH="1" flipV="1">
            <a:off x="6764272" y="5725018"/>
            <a:ext cx="179676" cy="2571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uadroTexto 54">
            <a:extLst>
              <a:ext uri="{FF2B5EF4-FFF2-40B4-BE49-F238E27FC236}">
                <a16:creationId xmlns:a16="http://schemas.microsoft.com/office/drawing/2014/main" id="{A02DBB6B-BD1E-F697-2C60-C63F51574B54}"/>
              </a:ext>
            </a:extLst>
          </p:cNvPr>
          <p:cNvSpPr txBox="1"/>
          <p:nvPr/>
        </p:nvSpPr>
        <p:spPr>
          <a:xfrm>
            <a:off x="6550320" y="6000336"/>
            <a:ext cx="12417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Corrosion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09039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>
            <a:extLst>
              <a:ext uri="{FF2B5EF4-FFF2-40B4-BE49-F238E27FC236}">
                <a16:creationId xmlns:a16="http://schemas.microsoft.com/office/drawing/2014/main" id="{26B8A40C-08DC-7E6B-DA67-8B1346E064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956653"/>
              </p:ext>
            </p:extLst>
          </p:nvPr>
        </p:nvGraphicFramePr>
        <p:xfrm>
          <a:off x="-1838325" y="-508000"/>
          <a:ext cx="11450638" cy="888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4511847" imgH="3500336" progId="Origin50.Graph">
                  <p:embed/>
                </p:oleObj>
              </mc:Choice>
              <mc:Fallback>
                <p:oleObj name="Graph" r:id="rId2" imgW="4511847" imgH="3500336" progId="Origin50.Graph">
                  <p:embed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26B8A40C-08DC-7E6B-DA67-8B1346E064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838325" y="-508000"/>
                        <a:ext cx="11450638" cy="8883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Rectángulo 42">
            <a:extLst>
              <a:ext uri="{FF2B5EF4-FFF2-40B4-BE49-F238E27FC236}">
                <a16:creationId xmlns:a16="http://schemas.microsoft.com/office/drawing/2014/main" id="{5FD8C1F4-7F79-09E9-091A-2225B16C4853}"/>
              </a:ext>
            </a:extLst>
          </p:cNvPr>
          <p:cNvSpPr/>
          <p:nvPr/>
        </p:nvSpPr>
        <p:spPr>
          <a:xfrm>
            <a:off x="4797029" y="4896734"/>
            <a:ext cx="413349" cy="1533756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B0EAA46-2911-848B-15BF-54F00E85EE3C}"/>
              </a:ext>
            </a:extLst>
          </p:cNvPr>
          <p:cNvSpPr/>
          <p:nvPr/>
        </p:nvSpPr>
        <p:spPr>
          <a:xfrm>
            <a:off x="5056992" y="3239710"/>
            <a:ext cx="435964" cy="1533755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A243D367-0A3E-66AE-3842-0E454232CF9B}"/>
              </a:ext>
            </a:extLst>
          </p:cNvPr>
          <p:cNvSpPr/>
          <p:nvPr/>
        </p:nvSpPr>
        <p:spPr>
          <a:xfrm>
            <a:off x="1521404" y="3346290"/>
            <a:ext cx="403165" cy="1919434"/>
          </a:xfrm>
          <a:prstGeom prst="rect">
            <a:avLst/>
          </a:prstGeom>
          <a:noFill/>
          <a:ln w="190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graphicFrame>
        <p:nvGraphicFramePr>
          <p:cNvPr id="19" name="Objeto 18">
            <a:extLst>
              <a:ext uri="{FF2B5EF4-FFF2-40B4-BE49-F238E27FC236}">
                <a16:creationId xmlns:a16="http://schemas.microsoft.com/office/drawing/2014/main" id="{854ED7AF-361B-FD6A-B2AD-50191623F1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06929"/>
              </p:ext>
            </p:extLst>
          </p:nvPr>
        </p:nvGraphicFramePr>
        <p:xfrm>
          <a:off x="8037125" y="4361677"/>
          <a:ext cx="4019550" cy="239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3293293" imgH="1963042" progId="ChemDraw.Document.6.0">
                  <p:embed/>
                </p:oleObj>
              </mc:Choice>
              <mc:Fallback>
                <p:oleObj name="CS ChemDraw Drawing" r:id="rId4" imgW="3293293" imgH="1963042" progId="ChemDraw.Document.6.0">
                  <p:embed/>
                  <p:pic>
                    <p:nvPicPr>
                      <p:cNvPr id="19" name="Objeto 18">
                        <a:extLst>
                          <a:ext uri="{FF2B5EF4-FFF2-40B4-BE49-F238E27FC236}">
                            <a16:creationId xmlns:a16="http://schemas.microsoft.com/office/drawing/2014/main" id="{854ED7AF-361B-FD6A-B2AD-50191623F1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37125" y="4361677"/>
                        <a:ext cx="4019550" cy="2395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ángulo 19">
            <a:extLst>
              <a:ext uri="{FF2B5EF4-FFF2-40B4-BE49-F238E27FC236}">
                <a16:creationId xmlns:a16="http://schemas.microsoft.com/office/drawing/2014/main" id="{F5EC11C3-FB78-2C70-ED40-6EC6BC5C07CC}"/>
              </a:ext>
            </a:extLst>
          </p:cNvPr>
          <p:cNvSpPr/>
          <p:nvPr/>
        </p:nvSpPr>
        <p:spPr>
          <a:xfrm>
            <a:off x="8553216" y="6145378"/>
            <a:ext cx="625337" cy="536351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7DE8A739-D984-071C-DABE-2B210370C383}"/>
              </a:ext>
            </a:extLst>
          </p:cNvPr>
          <p:cNvSpPr/>
          <p:nvPr/>
        </p:nvSpPr>
        <p:spPr>
          <a:xfrm>
            <a:off x="11668178" y="4999532"/>
            <a:ext cx="479341" cy="398080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98C1D9BE-4AE9-FF11-7A19-8E804D731116}"/>
              </a:ext>
            </a:extLst>
          </p:cNvPr>
          <p:cNvSpPr/>
          <p:nvPr/>
        </p:nvSpPr>
        <p:spPr>
          <a:xfrm>
            <a:off x="10461022" y="4206046"/>
            <a:ext cx="413349" cy="874986"/>
          </a:xfrm>
          <a:prstGeom prst="rect">
            <a:avLst/>
          </a:prstGeom>
          <a:noFill/>
          <a:ln w="2857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4" name="Rectángulo 23">
            <a:extLst>
              <a:ext uri="{FF2B5EF4-FFF2-40B4-BE49-F238E27FC236}">
                <a16:creationId xmlns:a16="http://schemas.microsoft.com/office/drawing/2014/main" id="{D0F13CAB-E8EA-5910-A796-E07C4582FDFF}"/>
              </a:ext>
            </a:extLst>
          </p:cNvPr>
          <p:cNvSpPr/>
          <p:nvPr/>
        </p:nvSpPr>
        <p:spPr>
          <a:xfrm>
            <a:off x="11154619" y="4323060"/>
            <a:ext cx="609600" cy="739490"/>
          </a:xfrm>
          <a:prstGeom prst="rect">
            <a:avLst/>
          </a:prstGeom>
          <a:noFill/>
          <a:ln w="2857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F7116782-9FDB-92C7-8C51-F12503ECCD79}"/>
              </a:ext>
            </a:extLst>
          </p:cNvPr>
          <p:cNvSpPr/>
          <p:nvPr/>
        </p:nvSpPr>
        <p:spPr>
          <a:xfrm>
            <a:off x="9384268" y="4796832"/>
            <a:ext cx="895066" cy="108392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8DDECC36-BA29-D6EA-43BF-8956510A397A}"/>
              </a:ext>
            </a:extLst>
          </p:cNvPr>
          <p:cNvSpPr/>
          <p:nvPr/>
        </p:nvSpPr>
        <p:spPr>
          <a:xfrm>
            <a:off x="1521403" y="1695511"/>
            <a:ext cx="822495" cy="1018489"/>
          </a:xfrm>
          <a:prstGeom prst="rect">
            <a:avLst/>
          </a:prstGeom>
          <a:noFill/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62BEE067-3231-7CD1-2FE9-B65D037A34A4}"/>
              </a:ext>
            </a:extLst>
          </p:cNvPr>
          <p:cNvSpPr/>
          <p:nvPr/>
        </p:nvSpPr>
        <p:spPr>
          <a:xfrm>
            <a:off x="1308913" y="3192329"/>
            <a:ext cx="966586" cy="1100767"/>
          </a:xfrm>
          <a:prstGeom prst="rect">
            <a:avLst/>
          </a:prstGeom>
          <a:noFill/>
          <a:ln w="19050">
            <a:solidFill>
              <a:srgbClr val="00B0F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83E6947A-FFFF-D957-9283-5C317C1067EE}"/>
              </a:ext>
            </a:extLst>
          </p:cNvPr>
          <p:cNvSpPr txBox="1"/>
          <p:nvPr/>
        </p:nvSpPr>
        <p:spPr>
          <a:xfrm>
            <a:off x="1886432" y="4008307"/>
            <a:ext cx="425116" cy="292388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D7DDD8BF-CBA6-EF01-A291-2E2DCC1D2D87}"/>
              </a:ext>
            </a:extLst>
          </p:cNvPr>
          <p:cNvSpPr txBox="1"/>
          <p:nvPr/>
        </p:nvSpPr>
        <p:spPr>
          <a:xfrm>
            <a:off x="1503630" y="4989286"/>
            <a:ext cx="425116" cy="292388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3ACF99BB-3FF2-C1F0-EAB9-1D8BB9B898E5}"/>
              </a:ext>
            </a:extLst>
          </p:cNvPr>
          <p:cNvSpPr txBox="1"/>
          <p:nvPr/>
        </p:nvSpPr>
        <p:spPr>
          <a:xfrm>
            <a:off x="1645444" y="2236958"/>
            <a:ext cx="593432" cy="492443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OH</a:t>
            </a:r>
          </a:p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s-ES" sz="13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O)</a:t>
            </a:r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580A71D4-04E0-A589-2EE8-14675746C554}"/>
              </a:ext>
            </a:extLst>
          </p:cNvPr>
          <p:cNvSpPr/>
          <p:nvPr/>
        </p:nvSpPr>
        <p:spPr>
          <a:xfrm>
            <a:off x="2461009" y="1695511"/>
            <a:ext cx="508450" cy="1080313"/>
          </a:xfrm>
          <a:prstGeom prst="rect">
            <a:avLst/>
          </a:prstGeom>
          <a:noFill/>
          <a:ln w="19050">
            <a:solidFill>
              <a:srgbClr val="974BA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D9D0C265-1F9E-E141-CD1F-DD540B0557BA}"/>
              </a:ext>
            </a:extLst>
          </p:cNvPr>
          <p:cNvSpPr txBox="1"/>
          <p:nvPr/>
        </p:nvSpPr>
        <p:spPr>
          <a:xfrm>
            <a:off x="2367788" y="2518659"/>
            <a:ext cx="702436" cy="292388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CH-CH</a:t>
            </a: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46E430D5-38FD-A00A-0D7E-893A41BCFB02}"/>
              </a:ext>
            </a:extLst>
          </p:cNvPr>
          <p:cNvSpPr/>
          <p:nvPr/>
        </p:nvSpPr>
        <p:spPr>
          <a:xfrm>
            <a:off x="2312275" y="4655802"/>
            <a:ext cx="708721" cy="958174"/>
          </a:xfrm>
          <a:prstGeom prst="rect">
            <a:avLst/>
          </a:prstGeom>
          <a:noFill/>
          <a:ln w="19050">
            <a:solidFill>
              <a:srgbClr val="974BA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47B1C274-FA57-9D7F-9548-C6D8B589219F}"/>
              </a:ext>
            </a:extLst>
          </p:cNvPr>
          <p:cNvSpPr txBox="1"/>
          <p:nvPr/>
        </p:nvSpPr>
        <p:spPr>
          <a:xfrm>
            <a:off x="2326685" y="5330478"/>
            <a:ext cx="702436" cy="292388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CH-CH</a:t>
            </a:r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D25AEDC1-5BC1-5ED0-CDE5-E60231CF9D8F}"/>
              </a:ext>
            </a:extLst>
          </p:cNvPr>
          <p:cNvSpPr/>
          <p:nvPr/>
        </p:nvSpPr>
        <p:spPr>
          <a:xfrm>
            <a:off x="4728359" y="1366097"/>
            <a:ext cx="530915" cy="1766585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52E7EFE9-59A5-2025-6446-435D36E36F9F}"/>
              </a:ext>
            </a:extLst>
          </p:cNvPr>
          <p:cNvSpPr/>
          <p:nvPr/>
        </p:nvSpPr>
        <p:spPr>
          <a:xfrm>
            <a:off x="5092726" y="3289417"/>
            <a:ext cx="353138" cy="1441753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9A351881-1877-CADE-B6E9-57CCBDF5B762}"/>
              </a:ext>
            </a:extLst>
          </p:cNvPr>
          <p:cNvSpPr txBox="1"/>
          <p:nvPr/>
        </p:nvSpPr>
        <p:spPr>
          <a:xfrm>
            <a:off x="4751080" y="1379868"/>
            <a:ext cx="510076" cy="292388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O=C</a:t>
            </a:r>
          </a:p>
        </p:txBody>
      </p:sp>
      <p:sp>
        <p:nvSpPr>
          <p:cNvPr id="49" name="CuadroTexto 48">
            <a:extLst>
              <a:ext uri="{FF2B5EF4-FFF2-40B4-BE49-F238E27FC236}">
                <a16:creationId xmlns:a16="http://schemas.microsoft.com/office/drawing/2014/main" id="{BD26C257-C7CF-1BCB-8288-CF72433F6CD9}"/>
              </a:ext>
            </a:extLst>
          </p:cNvPr>
          <p:cNvSpPr txBox="1"/>
          <p:nvPr/>
        </p:nvSpPr>
        <p:spPr>
          <a:xfrm>
            <a:off x="4742658" y="6184337"/>
            <a:ext cx="510076" cy="292388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O=C</a:t>
            </a:r>
          </a:p>
        </p:txBody>
      </p:sp>
      <p:sp>
        <p:nvSpPr>
          <p:cNvPr id="55" name="Rectángulo 54">
            <a:extLst>
              <a:ext uri="{FF2B5EF4-FFF2-40B4-BE49-F238E27FC236}">
                <a16:creationId xmlns:a16="http://schemas.microsoft.com/office/drawing/2014/main" id="{40DF72AF-17C8-FE4E-278A-ACCC0F3CEAA8}"/>
              </a:ext>
            </a:extLst>
          </p:cNvPr>
          <p:cNvSpPr/>
          <p:nvPr/>
        </p:nvSpPr>
        <p:spPr>
          <a:xfrm>
            <a:off x="6193641" y="3146778"/>
            <a:ext cx="465891" cy="1339864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4AAA4B5D-EA23-3B6A-FBE5-D6418BC15FB0}"/>
              </a:ext>
            </a:extLst>
          </p:cNvPr>
          <p:cNvSpPr/>
          <p:nvPr/>
        </p:nvSpPr>
        <p:spPr>
          <a:xfrm>
            <a:off x="5559826" y="3130713"/>
            <a:ext cx="603584" cy="1574196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D30DF499-E04C-0CF5-51A1-7CEE8B989878}"/>
              </a:ext>
            </a:extLst>
          </p:cNvPr>
          <p:cNvSpPr txBox="1"/>
          <p:nvPr/>
        </p:nvSpPr>
        <p:spPr>
          <a:xfrm>
            <a:off x="5537714" y="3101974"/>
            <a:ext cx="471604" cy="492443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C-C</a:t>
            </a:r>
          </a:p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C-H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94F23C68-4CC3-25BF-CACA-9CC037489422}"/>
              </a:ext>
            </a:extLst>
          </p:cNvPr>
          <p:cNvSpPr txBox="1"/>
          <p:nvPr/>
        </p:nvSpPr>
        <p:spPr>
          <a:xfrm>
            <a:off x="6210502" y="3994198"/>
            <a:ext cx="513282" cy="492443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N-C </a:t>
            </a:r>
          </a:p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C-H</a:t>
            </a: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13919EC3-DF15-C738-5E36-E1C985310951}"/>
              </a:ext>
            </a:extLst>
          </p:cNvPr>
          <p:cNvSpPr/>
          <p:nvPr/>
        </p:nvSpPr>
        <p:spPr>
          <a:xfrm>
            <a:off x="6132944" y="1338429"/>
            <a:ext cx="400332" cy="1704229"/>
          </a:xfrm>
          <a:prstGeom prst="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84A001AB-C088-33D2-BB32-FA9CE44A0401}"/>
              </a:ext>
            </a:extLst>
          </p:cNvPr>
          <p:cNvSpPr txBox="1"/>
          <p:nvPr/>
        </p:nvSpPr>
        <p:spPr>
          <a:xfrm>
            <a:off x="6097355" y="1345257"/>
            <a:ext cx="471604" cy="292388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C-O</a:t>
            </a:r>
          </a:p>
        </p:txBody>
      </p:sp>
      <p:pic>
        <p:nvPicPr>
          <p:cNvPr id="61" name="Imagen 60">
            <a:extLst>
              <a:ext uri="{FF2B5EF4-FFF2-40B4-BE49-F238E27FC236}">
                <a16:creationId xmlns:a16="http://schemas.microsoft.com/office/drawing/2014/main" id="{2001D486-0399-0AE0-6C3A-D365D360ED9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788"/>
          <a:stretch/>
        </p:blipFill>
        <p:spPr>
          <a:xfrm>
            <a:off x="8623118" y="1511759"/>
            <a:ext cx="3394840" cy="1390385"/>
          </a:xfrm>
          <a:prstGeom prst="rect">
            <a:avLst/>
          </a:prstGeom>
        </p:spPr>
      </p:pic>
      <p:sp>
        <p:nvSpPr>
          <p:cNvPr id="62" name="Rectángulo 61">
            <a:extLst>
              <a:ext uri="{FF2B5EF4-FFF2-40B4-BE49-F238E27FC236}">
                <a16:creationId xmlns:a16="http://schemas.microsoft.com/office/drawing/2014/main" id="{76D7B8AE-43F0-21D2-9D87-45650918EC6D}"/>
              </a:ext>
            </a:extLst>
          </p:cNvPr>
          <p:cNvSpPr/>
          <p:nvPr/>
        </p:nvSpPr>
        <p:spPr>
          <a:xfrm>
            <a:off x="11534124" y="2105014"/>
            <a:ext cx="524452" cy="6358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1FA82A83-3948-2AD1-AEFE-6E7A49DE14FA}"/>
              </a:ext>
            </a:extLst>
          </p:cNvPr>
          <p:cNvSpPr/>
          <p:nvPr/>
        </p:nvSpPr>
        <p:spPr>
          <a:xfrm>
            <a:off x="8547120" y="1970562"/>
            <a:ext cx="2320718" cy="770327"/>
          </a:xfrm>
          <a:prstGeom prst="rect">
            <a:avLst/>
          </a:prstGeom>
          <a:noFill/>
          <a:ln w="28575">
            <a:solidFill>
              <a:srgbClr val="974BA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D2A8B9ED-07E8-0C19-3F9B-ADEFCC190EB2}"/>
              </a:ext>
            </a:extLst>
          </p:cNvPr>
          <p:cNvSpPr/>
          <p:nvPr/>
        </p:nvSpPr>
        <p:spPr>
          <a:xfrm>
            <a:off x="10962624" y="1591963"/>
            <a:ext cx="524452" cy="806563"/>
          </a:xfrm>
          <a:prstGeom prst="rect">
            <a:avLst/>
          </a:prstGeom>
          <a:noFill/>
          <a:ln w="28575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65" name="Rectángulo 64">
            <a:extLst>
              <a:ext uri="{FF2B5EF4-FFF2-40B4-BE49-F238E27FC236}">
                <a16:creationId xmlns:a16="http://schemas.microsoft.com/office/drawing/2014/main" id="{2BCDE472-1A18-5477-B4E4-C8575EC68394}"/>
              </a:ext>
            </a:extLst>
          </p:cNvPr>
          <p:cNvSpPr/>
          <p:nvPr/>
        </p:nvSpPr>
        <p:spPr>
          <a:xfrm>
            <a:off x="6284598" y="4779798"/>
            <a:ext cx="248677" cy="1019945"/>
          </a:xfrm>
          <a:prstGeom prst="rect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E01AD5E-985E-A8D2-C4D3-74B111F5C396}"/>
              </a:ext>
            </a:extLst>
          </p:cNvPr>
          <p:cNvSpPr txBox="1"/>
          <p:nvPr/>
        </p:nvSpPr>
        <p:spPr>
          <a:xfrm>
            <a:off x="4592906" y="3411990"/>
            <a:ext cx="510076" cy="492443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O=C</a:t>
            </a:r>
          </a:p>
          <a:p>
            <a:r>
              <a:rPr lang="es-ES" sz="13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C=C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B4FC12F0-E6DD-007D-E72E-A99E785B9F65}"/>
              </a:ext>
            </a:extLst>
          </p:cNvPr>
          <p:cNvSpPr txBox="1"/>
          <p:nvPr/>
        </p:nvSpPr>
        <p:spPr>
          <a:xfrm>
            <a:off x="9632518" y="1167974"/>
            <a:ext cx="131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PCL</a:t>
            </a: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5DC3A67A-4C1C-8DCC-3856-9B6FFCFC4995}"/>
              </a:ext>
            </a:extLst>
          </p:cNvPr>
          <p:cNvSpPr txBox="1"/>
          <p:nvPr/>
        </p:nvSpPr>
        <p:spPr>
          <a:xfrm>
            <a:off x="9409219" y="3819902"/>
            <a:ext cx="1654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err="1"/>
              <a:t>Ciprofloxacin</a:t>
            </a:r>
            <a:endParaRPr lang="es-ES" b="1" dirty="0"/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885DE371-1B7A-7B00-8056-09F51798603A}"/>
              </a:ext>
            </a:extLst>
          </p:cNvPr>
          <p:cNvSpPr txBox="1"/>
          <p:nvPr/>
        </p:nvSpPr>
        <p:spPr>
          <a:xfrm>
            <a:off x="6445588" y="5587570"/>
            <a:ext cx="471604" cy="292388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C-O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F3151607-2F45-D32F-53D3-7950D2E2E667}"/>
              </a:ext>
            </a:extLst>
          </p:cNvPr>
          <p:cNvSpPr txBox="1"/>
          <p:nvPr/>
        </p:nvSpPr>
        <p:spPr>
          <a:xfrm>
            <a:off x="0" y="82397"/>
            <a:ext cx="10869443" cy="61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788"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11.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FTIR spectra of ciprofloxacin (red), PCL (black) layer in as-received HHC specimen and PCL+CIP layer in HHC+CIP specimens (blue) after 48 h of immersion in inorganic α-MEM solution.</a:t>
            </a:r>
            <a:endParaRPr lang="es-ES" sz="18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88A6116-C832-BBD2-90F6-572ED306F8DB}"/>
              </a:ext>
            </a:extLst>
          </p:cNvPr>
          <p:cNvSpPr txBox="1"/>
          <p:nvPr/>
        </p:nvSpPr>
        <p:spPr>
          <a:xfrm>
            <a:off x="5400338" y="2605939"/>
            <a:ext cx="471604" cy="292388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C-H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6B08BE5-3BB2-4D21-51EB-D14F14F5528A}"/>
              </a:ext>
            </a:extLst>
          </p:cNvPr>
          <p:cNvSpPr/>
          <p:nvPr/>
        </p:nvSpPr>
        <p:spPr>
          <a:xfrm>
            <a:off x="5284741" y="1590639"/>
            <a:ext cx="808204" cy="1283998"/>
          </a:xfrm>
          <a:prstGeom prst="rect">
            <a:avLst/>
          </a:prstGeom>
          <a:noFill/>
          <a:ln w="19050">
            <a:solidFill>
              <a:srgbClr val="974BA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AAAF97EE-A661-D052-7EC1-99148F5AFFEC}"/>
              </a:ext>
            </a:extLst>
          </p:cNvPr>
          <p:cNvSpPr/>
          <p:nvPr/>
        </p:nvSpPr>
        <p:spPr>
          <a:xfrm>
            <a:off x="7938416" y="6041730"/>
            <a:ext cx="458869" cy="557703"/>
          </a:xfrm>
          <a:prstGeom prst="rect">
            <a:avLst/>
          </a:prstGeom>
          <a:noFill/>
          <a:ln w="28575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5E3EDF03-EBB4-26E3-9135-BA66EED198E2}"/>
              </a:ext>
            </a:extLst>
          </p:cNvPr>
          <p:cNvSpPr/>
          <p:nvPr/>
        </p:nvSpPr>
        <p:spPr>
          <a:xfrm>
            <a:off x="10370178" y="5689039"/>
            <a:ext cx="573331" cy="1170611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6572EDD-93F9-523A-0141-90BD2C4A4D0F}"/>
              </a:ext>
            </a:extLst>
          </p:cNvPr>
          <p:cNvSpPr/>
          <p:nvPr/>
        </p:nvSpPr>
        <p:spPr>
          <a:xfrm>
            <a:off x="8045076" y="5513023"/>
            <a:ext cx="1058944" cy="453221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4C44D3B-396D-301B-462D-044172F5B5B5}"/>
              </a:ext>
            </a:extLst>
          </p:cNvPr>
          <p:cNvSpPr txBox="1"/>
          <p:nvPr/>
        </p:nvSpPr>
        <p:spPr>
          <a:xfrm>
            <a:off x="5340315" y="5500078"/>
            <a:ext cx="471604" cy="292388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C-H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6C1D298A-11BB-5531-AAF1-6116FB37B1D9}"/>
              </a:ext>
            </a:extLst>
          </p:cNvPr>
          <p:cNvSpPr/>
          <p:nvPr/>
        </p:nvSpPr>
        <p:spPr>
          <a:xfrm>
            <a:off x="5340204" y="4809295"/>
            <a:ext cx="751506" cy="983559"/>
          </a:xfrm>
          <a:prstGeom prst="rect">
            <a:avLst/>
          </a:prstGeom>
          <a:noFill/>
          <a:ln w="19050">
            <a:solidFill>
              <a:srgbClr val="974BA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71F8354A-F434-1C5F-90EC-0862C9F419EA}"/>
              </a:ext>
            </a:extLst>
          </p:cNvPr>
          <p:cNvSpPr/>
          <p:nvPr/>
        </p:nvSpPr>
        <p:spPr>
          <a:xfrm>
            <a:off x="6117223" y="4843162"/>
            <a:ext cx="138056" cy="1237825"/>
          </a:xfrm>
          <a:prstGeom prst="rect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300" dirty="0">
              <a:solidFill>
                <a:schemeClr val="tx1"/>
              </a:solidFill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C726375-1485-B663-1BFD-EB77D019DD9F}"/>
              </a:ext>
            </a:extLst>
          </p:cNvPr>
          <p:cNvSpPr txBox="1"/>
          <p:nvPr/>
        </p:nvSpPr>
        <p:spPr>
          <a:xfrm>
            <a:off x="5943654" y="6082406"/>
            <a:ext cx="471604" cy="292388"/>
          </a:xfrm>
          <a:prstGeom prst="rect">
            <a:avLst/>
          </a:prstGeom>
          <a:noFill/>
          <a:ln w="1905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s-E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C-H</a:t>
            </a:r>
          </a:p>
        </p:txBody>
      </p:sp>
    </p:spTree>
    <p:extLst>
      <p:ext uri="{BB962C8B-B14F-4D97-AF65-F5344CB8AC3E}">
        <p14:creationId xmlns:p14="http://schemas.microsoft.com/office/powerpoint/2010/main" val="519550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adroTexto 17">
            <a:extLst>
              <a:ext uri="{FF2B5EF4-FFF2-40B4-BE49-F238E27FC236}">
                <a16:creationId xmlns:a16="http://schemas.microsoft.com/office/drawing/2014/main" id="{2F4E2FB0-402A-429B-8FC0-FCB4EE5AFB7E}"/>
              </a:ext>
            </a:extLst>
          </p:cNvPr>
          <p:cNvSpPr txBox="1"/>
          <p:nvPr/>
        </p:nvSpPr>
        <p:spPr>
          <a:xfrm>
            <a:off x="0" y="0"/>
            <a:ext cx="12191999" cy="61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56080"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12.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Evolution of (a) total modulus of impedance at low frequencies (0.1 Hz) and (b) pH for HHC and HHC+CIP systems during immersion in inorganic α-MEM at 37ºC.</a:t>
            </a:r>
            <a:endParaRPr lang="es-ES" sz="18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1EB6644-D395-4626-A258-C9BA2B87AD05}"/>
              </a:ext>
            </a:extLst>
          </p:cNvPr>
          <p:cNvSpPr txBox="1"/>
          <p:nvPr/>
        </p:nvSpPr>
        <p:spPr>
          <a:xfrm>
            <a:off x="1085402" y="1402148"/>
            <a:ext cx="538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3846DBA7-2DB7-4FE1-A36F-500A3B46D6DF}"/>
              </a:ext>
            </a:extLst>
          </p:cNvPr>
          <p:cNvSpPr txBox="1"/>
          <p:nvPr/>
        </p:nvSpPr>
        <p:spPr>
          <a:xfrm>
            <a:off x="11509751" y="1406219"/>
            <a:ext cx="544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pic>
        <p:nvPicPr>
          <p:cNvPr id="4" name="Imagen 3" descr="Un espejo en la pared&#10;&#10;Descripción generada automáticamente con confianza media">
            <a:extLst>
              <a:ext uri="{FF2B5EF4-FFF2-40B4-BE49-F238E27FC236}">
                <a16:creationId xmlns:a16="http://schemas.microsoft.com/office/drawing/2014/main" id="{4F6462D9-D3F3-2A02-416A-8801AAC190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00" t="42342" r="57086" b="37534"/>
          <a:stretch/>
        </p:blipFill>
        <p:spPr>
          <a:xfrm>
            <a:off x="3911572" y="3345134"/>
            <a:ext cx="854894" cy="889618"/>
          </a:xfrm>
          <a:prstGeom prst="rect">
            <a:avLst/>
          </a:prstGeom>
        </p:spPr>
      </p:pic>
      <p:pic>
        <p:nvPicPr>
          <p:cNvPr id="10" name="Imagen 9" descr="Un espejo en la pared&#10;&#10;Descripción generada automáticamente con confianza media">
            <a:extLst>
              <a:ext uri="{FF2B5EF4-FFF2-40B4-BE49-F238E27FC236}">
                <a16:creationId xmlns:a16="http://schemas.microsoft.com/office/drawing/2014/main" id="{0D7EA8E2-1C1D-B1A5-041F-25877EAB3A8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28" t="45176" r="46976" b="34505"/>
          <a:stretch/>
        </p:blipFill>
        <p:spPr>
          <a:xfrm>
            <a:off x="3911572" y="4277495"/>
            <a:ext cx="854893" cy="807061"/>
          </a:xfrm>
          <a:prstGeom prst="rect">
            <a:avLst/>
          </a:prstGeom>
        </p:spPr>
      </p:pic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C218FB9F-6078-A138-EEB0-1DDB995A1699}"/>
              </a:ext>
            </a:extLst>
          </p:cNvPr>
          <p:cNvCxnSpPr>
            <a:cxnSpLocks/>
          </p:cNvCxnSpPr>
          <p:nvPr/>
        </p:nvCxnSpPr>
        <p:spPr>
          <a:xfrm flipH="1" flipV="1">
            <a:off x="4706950" y="3994688"/>
            <a:ext cx="811598" cy="705256"/>
          </a:xfrm>
          <a:prstGeom prst="straightConnector1">
            <a:avLst/>
          </a:prstGeom>
          <a:ln w="28575">
            <a:solidFill>
              <a:srgbClr val="0000FF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05871C86-489A-05F6-3A29-B05A55C879AE}"/>
              </a:ext>
            </a:extLst>
          </p:cNvPr>
          <p:cNvCxnSpPr>
            <a:cxnSpLocks/>
          </p:cNvCxnSpPr>
          <p:nvPr/>
        </p:nvCxnSpPr>
        <p:spPr>
          <a:xfrm flipH="1" flipV="1">
            <a:off x="4706950" y="4712342"/>
            <a:ext cx="811598" cy="266941"/>
          </a:xfrm>
          <a:prstGeom prst="straightConnector1">
            <a:avLst/>
          </a:prstGeom>
          <a:ln w="28575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785162A9-2BA2-4404-BD26-EEB73D316ECC}"/>
              </a:ext>
            </a:extLst>
          </p:cNvPr>
          <p:cNvCxnSpPr/>
          <p:nvPr/>
        </p:nvCxnSpPr>
        <p:spPr>
          <a:xfrm>
            <a:off x="3958569" y="4164920"/>
            <a:ext cx="5715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>
            <a:extLst>
              <a:ext uri="{FF2B5EF4-FFF2-40B4-BE49-F238E27FC236}">
                <a16:creationId xmlns:a16="http://schemas.microsoft.com/office/drawing/2014/main" id="{2F7CB31D-ED81-684F-EF20-B2BB1EC56F38}"/>
              </a:ext>
            </a:extLst>
          </p:cNvPr>
          <p:cNvSpPr txBox="1"/>
          <p:nvPr/>
        </p:nvSpPr>
        <p:spPr>
          <a:xfrm>
            <a:off x="3954867" y="3934995"/>
            <a:ext cx="67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</a:p>
        </p:txBody>
      </p: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264EC614-2C4E-C66E-429F-CEC02329293C}"/>
              </a:ext>
            </a:extLst>
          </p:cNvPr>
          <p:cNvCxnSpPr/>
          <p:nvPr/>
        </p:nvCxnSpPr>
        <p:spPr>
          <a:xfrm>
            <a:off x="3956095" y="5048692"/>
            <a:ext cx="5715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uadroTexto 36">
            <a:extLst>
              <a:ext uri="{FF2B5EF4-FFF2-40B4-BE49-F238E27FC236}">
                <a16:creationId xmlns:a16="http://schemas.microsoft.com/office/drawing/2014/main" id="{906F5251-27D0-69B7-CDEB-BB4ABC82632F}"/>
              </a:ext>
            </a:extLst>
          </p:cNvPr>
          <p:cNvSpPr txBox="1"/>
          <p:nvPr/>
        </p:nvSpPr>
        <p:spPr>
          <a:xfrm>
            <a:off x="3952393" y="4818767"/>
            <a:ext cx="67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cm</a:t>
            </a:r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50A51C4E-D0E6-B62B-2AD3-8973A81A0A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057953"/>
              </p:ext>
            </p:extLst>
          </p:nvPr>
        </p:nvGraphicFramePr>
        <p:xfrm>
          <a:off x="5195888" y="454025"/>
          <a:ext cx="8378825" cy="594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7" imgW="4796058" imgH="3404681" progId="Origin50.Graph">
                  <p:embed/>
                </p:oleObj>
              </mc:Choice>
              <mc:Fallback>
                <p:oleObj name="Graph" r:id="rId7" imgW="4796058" imgH="3404681" progId="Origin50.Graph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50A51C4E-D0E6-B62B-2AD3-8973A81A0A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95888" y="454025"/>
                        <a:ext cx="8378825" cy="594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A8DBA1BD-9130-3EB4-E231-13119B143C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578830"/>
              </p:ext>
            </p:extLst>
          </p:nvPr>
        </p:nvGraphicFramePr>
        <p:xfrm>
          <a:off x="-704850" y="455613"/>
          <a:ext cx="8382000" cy="594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9" imgW="4511847" imgH="3500336" progId="Origin50.Graph">
                  <p:embed/>
                </p:oleObj>
              </mc:Choice>
              <mc:Fallback>
                <p:oleObj name="Graph" r:id="rId9" imgW="4511847" imgH="3500336" progId="Origin50.Graph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A8DBA1BD-9130-3EB4-E231-13119B143C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-704850" y="455613"/>
                        <a:ext cx="8382000" cy="594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1279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676E5A40-0803-A2ED-1189-7D7233EAA2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2"/>
          <a:stretch/>
        </p:blipFill>
        <p:spPr>
          <a:xfrm>
            <a:off x="5820625" y="225637"/>
            <a:ext cx="3032879" cy="2271428"/>
          </a:xfrm>
          <a:prstGeom prst="rect">
            <a:avLst/>
          </a:prstGeom>
        </p:spPr>
      </p:pic>
      <p:pic>
        <p:nvPicPr>
          <p:cNvPr id="13" name="Imagen 12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D85A5E81-5182-BBC8-350A-585FDA43D6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3"/>
          <a:stretch/>
        </p:blipFill>
        <p:spPr>
          <a:xfrm>
            <a:off x="8881408" y="225636"/>
            <a:ext cx="3032879" cy="2271429"/>
          </a:xfrm>
          <a:prstGeom prst="rect">
            <a:avLst/>
          </a:prstGeom>
        </p:spPr>
      </p:pic>
      <p:pic>
        <p:nvPicPr>
          <p:cNvPr id="15" name="Imagen 14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1BA43D34-2FE0-2B22-8F1D-458FBBCAE6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4"/>
          <a:stretch/>
        </p:blipFill>
        <p:spPr>
          <a:xfrm>
            <a:off x="5820624" y="2523773"/>
            <a:ext cx="3032879" cy="2278013"/>
          </a:xfrm>
          <a:prstGeom prst="rect">
            <a:avLst/>
          </a:prstGeom>
        </p:spPr>
      </p:pic>
      <p:pic>
        <p:nvPicPr>
          <p:cNvPr id="17" name="Imagen 16" descr="Imagen que contiene foto, pastel, tabla, comida&#10;&#10;Descripción generada automáticamente">
            <a:extLst>
              <a:ext uri="{FF2B5EF4-FFF2-40B4-BE49-F238E27FC236}">
                <a16:creationId xmlns:a16="http://schemas.microsoft.com/office/drawing/2014/main" id="{8A838E94-D928-8E69-CDC7-F2713E81FD0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8"/>
          <a:stretch/>
        </p:blipFill>
        <p:spPr>
          <a:xfrm>
            <a:off x="8881408" y="2523773"/>
            <a:ext cx="3032879" cy="2278013"/>
          </a:xfrm>
          <a:prstGeom prst="rect">
            <a:avLst/>
          </a:prstGeom>
        </p:spPr>
      </p:pic>
      <p:graphicFrame>
        <p:nvGraphicFramePr>
          <p:cNvPr id="25" name="Tabla 24">
            <a:extLst>
              <a:ext uri="{FF2B5EF4-FFF2-40B4-BE49-F238E27FC236}">
                <a16:creationId xmlns:a16="http://schemas.microsoft.com/office/drawing/2014/main" id="{7DEA7055-6162-B966-B01E-56AC0B6EE4F8}"/>
              </a:ext>
            </a:extLst>
          </p:cNvPr>
          <p:cNvGraphicFramePr>
            <a:graphicFrameLocks noGrp="1"/>
          </p:cNvGraphicFramePr>
          <p:nvPr/>
        </p:nvGraphicFramePr>
        <p:xfrm>
          <a:off x="399568" y="4833685"/>
          <a:ext cx="6120959" cy="100869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689927">
                  <a:extLst>
                    <a:ext uri="{9D8B030D-6E8A-4147-A177-3AD203B41FA5}">
                      <a16:colId xmlns:a16="http://schemas.microsoft.com/office/drawing/2014/main" val="1619620258"/>
                    </a:ext>
                  </a:extLst>
                </a:gridCol>
                <a:gridCol w="315930">
                  <a:extLst>
                    <a:ext uri="{9D8B030D-6E8A-4147-A177-3AD203B41FA5}">
                      <a16:colId xmlns:a16="http://schemas.microsoft.com/office/drawing/2014/main" val="2531160023"/>
                    </a:ext>
                  </a:extLst>
                </a:gridCol>
                <a:gridCol w="620678">
                  <a:extLst>
                    <a:ext uri="{9D8B030D-6E8A-4147-A177-3AD203B41FA5}">
                      <a16:colId xmlns:a16="http://schemas.microsoft.com/office/drawing/2014/main" val="3663889365"/>
                    </a:ext>
                  </a:extLst>
                </a:gridCol>
                <a:gridCol w="561803">
                  <a:extLst>
                    <a:ext uri="{9D8B030D-6E8A-4147-A177-3AD203B41FA5}">
                      <a16:colId xmlns:a16="http://schemas.microsoft.com/office/drawing/2014/main" val="3128254855"/>
                    </a:ext>
                  </a:extLst>
                </a:gridCol>
                <a:gridCol w="561803">
                  <a:extLst>
                    <a:ext uri="{9D8B030D-6E8A-4147-A177-3AD203B41FA5}">
                      <a16:colId xmlns:a16="http://schemas.microsoft.com/office/drawing/2014/main" val="2082922019"/>
                    </a:ext>
                  </a:extLst>
                </a:gridCol>
                <a:gridCol w="561803">
                  <a:extLst>
                    <a:ext uri="{9D8B030D-6E8A-4147-A177-3AD203B41FA5}">
                      <a16:colId xmlns:a16="http://schemas.microsoft.com/office/drawing/2014/main" val="3574228782"/>
                    </a:ext>
                  </a:extLst>
                </a:gridCol>
                <a:gridCol w="561803">
                  <a:extLst>
                    <a:ext uri="{9D8B030D-6E8A-4147-A177-3AD203B41FA5}">
                      <a16:colId xmlns:a16="http://schemas.microsoft.com/office/drawing/2014/main" val="2003368627"/>
                    </a:ext>
                  </a:extLst>
                </a:gridCol>
                <a:gridCol w="561803">
                  <a:extLst>
                    <a:ext uri="{9D8B030D-6E8A-4147-A177-3AD203B41FA5}">
                      <a16:colId xmlns:a16="http://schemas.microsoft.com/office/drawing/2014/main" val="1081002996"/>
                    </a:ext>
                  </a:extLst>
                </a:gridCol>
                <a:gridCol w="561803">
                  <a:extLst>
                    <a:ext uri="{9D8B030D-6E8A-4147-A177-3AD203B41FA5}">
                      <a16:colId xmlns:a16="http://schemas.microsoft.com/office/drawing/2014/main" val="3560698670"/>
                    </a:ext>
                  </a:extLst>
                </a:gridCol>
                <a:gridCol w="561803">
                  <a:extLst>
                    <a:ext uri="{9D8B030D-6E8A-4147-A177-3AD203B41FA5}">
                      <a16:colId xmlns:a16="http://schemas.microsoft.com/office/drawing/2014/main" val="1783829019"/>
                    </a:ext>
                  </a:extLst>
                </a:gridCol>
                <a:gridCol w="561803">
                  <a:extLst>
                    <a:ext uri="{9D8B030D-6E8A-4147-A177-3AD203B41FA5}">
                      <a16:colId xmlns:a16="http://schemas.microsoft.com/office/drawing/2014/main" val="843674907"/>
                    </a:ext>
                  </a:extLst>
                </a:gridCol>
              </a:tblGrid>
              <a:tr h="4557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Point/ EDS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(at. %) 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</a:t>
                      </a:r>
                      <a:endParaRPr lang="es-ES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447675" algn="l"/>
                        </a:tabLst>
                      </a:pPr>
                      <a:r>
                        <a:rPr lang="en-GB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s-ES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</a:t>
                      </a:r>
                      <a:endParaRPr lang="es-ES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Mg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S" sz="11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10213"/>
                  </a:ext>
                </a:extLst>
              </a:tr>
              <a:tr h="15776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59.6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33.3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2.7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3.3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3721151"/>
                  </a:ext>
                </a:extLst>
              </a:tr>
              <a:tr h="15776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52.5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32.4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2.5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3.1</a:t>
                      </a:r>
                    </a:p>
                  </a:txBody>
                  <a:tcPr marL="7620" marR="7620" marT="762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8.6</a:t>
                      </a:r>
                    </a:p>
                  </a:txBody>
                  <a:tcPr marL="7620" marR="7620" marT="762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100690"/>
                  </a:ext>
                </a:extLst>
              </a:tr>
            </a:tbl>
          </a:graphicData>
        </a:graphic>
      </p:graphicFrame>
      <p:sp>
        <p:nvSpPr>
          <p:cNvPr id="18" name="CuadroTexto 17">
            <a:extLst>
              <a:ext uri="{FF2B5EF4-FFF2-40B4-BE49-F238E27FC236}">
                <a16:creationId xmlns:a16="http://schemas.microsoft.com/office/drawing/2014/main" id="{1FF36E53-0547-8542-19E6-292A6FE0DD25}"/>
              </a:ext>
            </a:extLst>
          </p:cNvPr>
          <p:cNvSpPr txBox="1"/>
          <p:nvPr/>
        </p:nvSpPr>
        <p:spPr>
          <a:xfrm>
            <a:off x="9725118" y="906406"/>
            <a:ext cx="212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A43DD815-485B-34FE-6686-E15495117385}"/>
              </a:ext>
            </a:extLst>
          </p:cNvPr>
          <p:cNvSpPr txBox="1"/>
          <p:nvPr/>
        </p:nvSpPr>
        <p:spPr>
          <a:xfrm>
            <a:off x="10027479" y="3390991"/>
            <a:ext cx="159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5F0E9577-E1F6-4B9F-AECA-D24C22C961A8}"/>
              </a:ext>
            </a:extLst>
          </p:cNvPr>
          <p:cNvCxnSpPr>
            <a:cxnSpLocks/>
          </p:cNvCxnSpPr>
          <p:nvPr/>
        </p:nvCxnSpPr>
        <p:spPr>
          <a:xfrm>
            <a:off x="5976777" y="2380294"/>
            <a:ext cx="1332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E09FD523-5FAD-9700-2055-177EF5C777EB}"/>
              </a:ext>
            </a:extLst>
          </p:cNvPr>
          <p:cNvCxnSpPr>
            <a:cxnSpLocks/>
          </p:cNvCxnSpPr>
          <p:nvPr/>
        </p:nvCxnSpPr>
        <p:spPr>
          <a:xfrm>
            <a:off x="9026985" y="2345982"/>
            <a:ext cx="108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uadroTexto 35">
            <a:extLst>
              <a:ext uri="{FF2B5EF4-FFF2-40B4-BE49-F238E27FC236}">
                <a16:creationId xmlns:a16="http://schemas.microsoft.com/office/drawing/2014/main" id="{7AACACF1-DD26-6408-9EB6-4DECBD59735C}"/>
              </a:ext>
            </a:extLst>
          </p:cNvPr>
          <p:cNvSpPr txBox="1"/>
          <p:nvPr/>
        </p:nvSpPr>
        <p:spPr>
          <a:xfrm>
            <a:off x="6225835" y="2017535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µm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1A46B1B3-3F32-BDB7-4100-C1FE45353C8B}"/>
              </a:ext>
            </a:extLst>
          </p:cNvPr>
          <p:cNvSpPr txBox="1"/>
          <p:nvPr/>
        </p:nvSpPr>
        <p:spPr>
          <a:xfrm>
            <a:off x="9201340" y="2029700"/>
            <a:ext cx="731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µm</a:t>
            </a:r>
          </a:p>
        </p:txBody>
      </p: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ABEA34E1-2857-1410-7F51-12E4C56A4CC7}"/>
              </a:ext>
            </a:extLst>
          </p:cNvPr>
          <p:cNvCxnSpPr>
            <a:cxnSpLocks/>
          </p:cNvCxnSpPr>
          <p:nvPr/>
        </p:nvCxnSpPr>
        <p:spPr>
          <a:xfrm>
            <a:off x="6012777" y="4693190"/>
            <a:ext cx="1296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uadroTexto 39">
            <a:extLst>
              <a:ext uri="{FF2B5EF4-FFF2-40B4-BE49-F238E27FC236}">
                <a16:creationId xmlns:a16="http://schemas.microsoft.com/office/drawing/2014/main" id="{5ED4BEBF-11C4-99B1-AF47-785B17BD1CE0}"/>
              </a:ext>
            </a:extLst>
          </p:cNvPr>
          <p:cNvSpPr txBox="1"/>
          <p:nvPr/>
        </p:nvSpPr>
        <p:spPr>
          <a:xfrm>
            <a:off x="6205871" y="4357109"/>
            <a:ext cx="833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µm</a:t>
            </a:r>
          </a:p>
        </p:txBody>
      </p: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D0C9B1D3-3BAC-B068-07B8-F4EFF6EE529F}"/>
              </a:ext>
            </a:extLst>
          </p:cNvPr>
          <p:cNvCxnSpPr>
            <a:cxnSpLocks/>
          </p:cNvCxnSpPr>
          <p:nvPr/>
        </p:nvCxnSpPr>
        <p:spPr>
          <a:xfrm>
            <a:off x="8968835" y="4671483"/>
            <a:ext cx="108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uadroTexto 42">
            <a:extLst>
              <a:ext uri="{FF2B5EF4-FFF2-40B4-BE49-F238E27FC236}">
                <a16:creationId xmlns:a16="http://schemas.microsoft.com/office/drawing/2014/main" id="{BB24BAB3-EA18-A6CF-D04C-6C735BEF9520}"/>
              </a:ext>
            </a:extLst>
          </p:cNvPr>
          <p:cNvSpPr txBox="1"/>
          <p:nvPr/>
        </p:nvSpPr>
        <p:spPr>
          <a:xfrm>
            <a:off x="9143190" y="4355201"/>
            <a:ext cx="7312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µm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555B30AC-2105-5A03-970A-CC65BC80B164}"/>
              </a:ext>
            </a:extLst>
          </p:cNvPr>
          <p:cNvSpPr txBox="1"/>
          <p:nvPr/>
        </p:nvSpPr>
        <p:spPr>
          <a:xfrm>
            <a:off x="5843242" y="249761"/>
            <a:ext cx="393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6934C95C-2E06-D1E4-06C5-AA5A5A0E0495}"/>
              </a:ext>
            </a:extLst>
          </p:cNvPr>
          <p:cNvSpPr txBox="1"/>
          <p:nvPr/>
        </p:nvSpPr>
        <p:spPr>
          <a:xfrm>
            <a:off x="8881408" y="242277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9B5D927D-04FE-D8CC-F51F-E0225C67FD99}"/>
              </a:ext>
            </a:extLst>
          </p:cNvPr>
          <p:cNvSpPr txBox="1"/>
          <p:nvPr/>
        </p:nvSpPr>
        <p:spPr>
          <a:xfrm>
            <a:off x="5865868" y="2519831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177CAEB0-E70B-A5D3-8D91-9CE91E881D13}"/>
              </a:ext>
            </a:extLst>
          </p:cNvPr>
          <p:cNvSpPr txBox="1"/>
          <p:nvPr/>
        </p:nvSpPr>
        <p:spPr>
          <a:xfrm>
            <a:off x="8892414" y="2522358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57FB25F2-4F09-C2F5-B18C-49C68319E874}"/>
              </a:ext>
            </a:extLst>
          </p:cNvPr>
          <p:cNvSpPr txBox="1"/>
          <p:nvPr/>
        </p:nvSpPr>
        <p:spPr>
          <a:xfrm>
            <a:off x="449388" y="444923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f)</a:t>
            </a:r>
            <a:endParaRPr lang="en-GB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18">
            <a:extLst>
              <a:ext uri="{FF2B5EF4-FFF2-40B4-BE49-F238E27FC236}">
                <a16:creationId xmlns:a16="http://schemas.microsoft.com/office/drawing/2014/main" id="{A111DB86-33F8-B747-764D-453144214FD9}"/>
              </a:ext>
            </a:extLst>
          </p:cNvPr>
          <p:cNvSpPr txBox="1"/>
          <p:nvPr/>
        </p:nvSpPr>
        <p:spPr>
          <a:xfrm>
            <a:off x="8229600" y="240229"/>
            <a:ext cx="614174" cy="307777"/>
          </a:xfrm>
          <a:prstGeom prst="rect">
            <a:avLst/>
          </a:prstGeom>
          <a:solidFill>
            <a:schemeClr val="tx1">
              <a:alpha val="36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s-ES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HHC</a:t>
            </a:r>
          </a:p>
        </p:txBody>
      </p:sp>
      <p:sp>
        <p:nvSpPr>
          <p:cNvPr id="50" name="TextBox 18">
            <a:extLst>
              <a:ext uri="{FF2B5EF4-FFF2-40B4-BE49-F238E27FC236}">
                <a16:creationId xmlns:a16="http://schemas.microsoft.com/office/drawing/2014/main" id="{A191A040-0A5E-41C2-8B8B-4CB9F04137FA}"/>
              </a:ext>
            </a:extLst>
          </p:cNvPr>
          <p:cNvSpPr txBox="1"/>
          <p:nvPr/>
        </p:nvSpPr>
        <p:spPr>
          <a:xfrm>
            <a:off x="7798526" y="2521243"/>
            <a:ext cx="1054976" cy="307777"/>
          </a:xfrm>
          <a:prstGeom prst="rect">
            <a:avLst/>
          </a:prstGeom>
          <a:solidFill>
            <a:schemeClr val="tx1">
              <a:alpha val="36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s-ES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HHC+CIP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4923B722-705C-9943-2C22-76B6D328DA0D}"/>
              </a:ext>
            </a:extLst>
          </p:cNvPr>
          <p:cNvSpPr txBox="1"/>
          <p:nvPr/>
        </p:nvSpPr>
        <p:spPr>
          <a:xfrm>
            <a:off x="-29869" y="5982441"/>
            <a:ext cx="12221869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13.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(a) The evolution of resistance of the layers of CIP-free and CIP-loaded HHC system during immersion; (b-e) secondary electron images of (b, c) HHC and (d, e) HHC+CIP specimens after EIS measurements at 48 h; (f) local EDS analysis (at. %) of (c, e) images.</a:t>
            </a:r>
            <a:endParaRPr lang="es-ES" sz="18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Objeto 25">
            <a:extLst>
              <a:ext uri="{FF2B5EF4-FFF2-40B4-BE49-F238E27FC236}">
                <a16:creationId xmlns:a16="http://schemas.microsoft.com/office/drawing/2014/main" id="{25732129-AD19-4A0A-65B4-26DD407B09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233851"/>
              </p:ext>
            </p:extLst>
          </p:nvPr>
        </p:nvGraphicFramePr>
        <p:xfrm>
          <a:off x="-38100" y="-33338"/>
          <a:ext cx="6519863" cy="505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4511847" imgH="3500336" progId="Origin50.Graph">
                  <p:embed/>
                </p:oleObj>
              </mc:Choice>
              <mc:Fallback>
                <p:oleObj name="Graph" r:id="rId6" imgW="4511847" imgH="3500336" progId="Origin50.Graph">
                  <p:embed/>
                  <p:pic>
                    <p:nvPicPr>
                      <p:cNvPr id="26" name="Objeto 25">
                        <a:extLst>
                          <a:ext uri="{FF2B5EF4-FFF2-40B4-BE49-F238E27FC236}">
                            <a16:creationId xmlns:a16="http://schemas.microsoft.com/office/drawing/2014/main" id="{25732129-AD19-4A0A-65B4-26DD407B09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38100" y="-33338"/>
                        <a:ext cx="6519863" cy="5059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CuadroTexto 26">
            <a:extLst>
              <a:ext uri="{FF2B5EF4-FFF2-40B4-BE49-F238E27FC236}">
                <a16:creationId xmlns:a16="http://schemas.microsoft.com/office/drawing/2014/main" id="{555B30AC-2105-5A03-970A-CC65BC80B164}"/>
              </a:ext>
            </a:extLst>
          </p:cNvPr>
          <p:cNvSpPr txBox="1"/>
          <p:nvPr/>
        </p:nvSpPr>
        <p:spPr>
          <a:xfrm>
            <a:off x="4819842" y="732381"/>
            <a:ext cx="393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endParaRPr lang="en-GB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966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E16B35A1-6BB6-8291-E25B-A338379FD3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099704"/>
              </p:ext>
            </p:extLst>
          </p:nvPr>
        </p:nvGraphicFramePr>
        <p:xfrm>
          <a:off x="5156200" y="817563"/>
          <a:ext cx="6994525" cy="525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4796058" imgH="3404681" progId="Origin50.Graph">
                  <p:embed/>
                </p:oleObj>
              </mc:Choice>
              <mc:Fallback>
                <p:oleObj name="Graph" r:id="rId2" imgW="4796058" imgH="3404681" progId="Origin50.Graph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E16B35A1-6BB6-8291-E25B-A338379FD3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56200" y="817563"/>
                        <a:ext cx="6994525" cy="525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6BC29DCB-F513-F8B0-2163-93A6DF47D311}"/>
              </a:ext>
            </a:extLst>
          </p:cNvPr>
          <p:cNvSpPr txBox="1"/>
          <p:nvPr/>
        </p:nvSpPr>
        <p:spPr>
          <a:xfrm>
            <a:off x="0" y="0"/>
            <a:ext cx="1219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GB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Supplementary Figure 1.</a:t>
            </a:r>
            <a:r>
              <a:rPr lang="en-GB" sz="18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(a) Absorption spectra and (b) standard curve of ciprofloxacin at different concentrations in inorganic </a:t>
            </a:r>
            <a:r>
              <a:rPr lang="es-E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α</a:t>
            </a:r>
            <a:r>
              <a:rPr lang="en-GB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-MEM at 25ºC.</a:t>
            </a:r>
            <a:endParaRPr lang="es-ES" sz="18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EC1765E7-3821-40AA-7213-5930B55296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359655"/>
              </p:ext>
            </p:extLst>
          </p:nvPr>
        </p:nvGraphicFramePr>
        <p:xfrm>
          <a:off x="-400050" y="817563"/>
          <a:ext cx="7400925" cy="525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4796058" imgH="3404681" progId="Origin50.Graph">
                  <p:embed/>
                </p:oleObj>
              </mc:Choice>
              <mc:Fallback>
                <p:oleObj name="Graph" r:id="rId4" imgW="4796058" imgH="3404681" progId="Origin50.Graph">
                  <p:embed/>
                  <p:pic>
                    <p:nvPicPr>
                      <p:cNvPr id="5" name="Objeto 4">
                        <a:extLst>
                          <a:ext uri="{FF2B5EF4-FFF2-40B4-BE49-F238E27FC236}">
                            <a16:creationId xmlns:a16="http://schemas.microsoft.com/office/drawing/2014/main" id="{EC1765E7-3821-40AA-7213-5930B55296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400050" y="817563"/>
                        <a:ext cx="7400925" cy="525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1345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Mesa de madera&#10;&#10;Descripción generada automáticamente con confianza baja">
            <a:extLst>
              <a:ext uri="{FF2B5EF4-FFF2-40B4-BE49-F238E27FC236}">
                <a16:creationId xmlns:a16="http://schemas.microsoft.com/office/drawing/2014/main" id="{54933275-DEFE-6400-454E-B6D29AFD3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677" y="1015100"/>
            <a:ext cx="3736571" cy="2093931"/>
          </a:xfrm>
          <a:prstGeom prst="rect">
            <a:avLst/>
          </a:prstGeom>
        </p:spPr>
      </p:pic>
      <p:pic>
        <p:nvPicPr>
          <p:cNvPr id="4" name="Imagen 3" descr="Gráfico de superficie&#10;&#10;Descripción generada automáticamente con confianza baja">
            <a:extLst>
              <a:ext uri="{FF2B5EF4-FFF2-40B4-BE49-F238E27FC236}">
                <a16:creationId xmlns:a16="http://schemas.microsoft.com/office/drawing/2014/main" id="{2DC307F8-B217-8B05-0F1C-E1213B7A6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249" y="3482981"/>
            <a:ext cx="3731999" cy="2094789"/>
          </a:xfrm>
          <a:prstGeom prst="rect">
            <a:avLst/>
          </a:prstGeom>
        </p:spPr>
      </p:pic>
      <p:pic>
        <p:nvPicPr>
          <p:cNvPr id="5" name="Imagen 4" descr="Una mesa de madera&#10;&#10;Descripción generada automáticamente con confianza baja">
            <a:extLst>
              <a:ext uri="{FF2B5EF4-FFF2-40B4-BE49-F238E27FC236}">
                <a16:creationId xmlns:a16="http://schemas.microsoft.com/office/drawing/2014/main" id="{74A2DF2C-0B62-5BB5-2668-506A9CC269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675" y="3711958"/>
            <a:ext cx="2979209" cy="1827897"/>
          </a:xfrm>
          <a:prstGeom prst="rect">
            <a:avLst/>
          </a:prstGeom>
        </p:spPr>
      </p:pic>
      <p:pic>
        <p:nvPicPr>
          <p:cNvPr id="6" name="Imagen 5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8A048190-340D-CB86-48A0-94EA80CDF0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673" y="1205375"/>
            <a:ext cx="2979209" cy="1854062"/>
          </a:xfrm>
          <a:prstGeom prst="rect">
            <a:avLst/>
          </a:prstGeom>
        </p:spPr>
      </p:pic>
      <p:pic>
        <p:nvPicPr>
          <p:cNvPr id="7" name="Imagen 6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67F48833-14A4-A30E-FF05-B3FD5EEEED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2"/>
          <a:stretch/>
        </p:blipFill>
        <p:spPr>
          <a:xfrm>
            <a:off x="1380897" y="1008456"/>
            <a:ext cx="2050981" cy="1945521"/>
          </a:xfrm>
          <a:prstGeom prst="rect">
            <a:avLst/>
          </a:prstGeom>
        </p:spPr>
      </p:pic>
      <p:pic>
        <p:nvPicPr>
          <p:cNvPr id="8" name="Imagen 7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DC3F5441-8B63-5AC3-C4F4-E575CDA01F6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67"/>
          <a:stretch/>
        </p:blipFill>
        <p:spPr>
          <a:xfrm>
            <a:off x="1371934" y="3487073"/>
            <a:ext cx="2050981" cy="1920384"/>
          </a:xfrm>
          <a:prstGeom prst="rect">
            <a:avLst/>
          </a:prstGeom>
        </p:spPr>
      </p:pic>
      <p:sp>
        <p:nvSpPr>
          <p:cNvPr id="9" name="TextBox 18">
            <a:extLst>
              <a:ext uri="{FF2B5EF4-FFF2-40B4-BE49-F238E27FC236}">
                <a16:creationId xmlns:a16="http://schemas.microsoft.com/office/drawing/2014/main" id="{543E9127-4E59-8366-B861-86E2D4026579}"/>
              </a:ext>
            </a:extLst>
          </p:cNvPr>
          <p:cNvSpPr txBox="1"/>
          <p:nvPr/>
        </p:nvSpPr>
        <p:spPr>
          <a:xfrm>
            <a:off x="1380897" y="723692"/>
            <a:ext cx="25874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HHC</a:t>
            </a:r>
          </a:p>
        </p:txBody>
      </p:sp>
      <p:sp>
        <p:nvSpPr>
          <p:cNvPr id="10" name="TextBox 18">
            <a:extLst>
              <a:ext uri="{FF2B5EF4-FFF2-40B4-BE49-F238E27FC236}">
                <a16:creationId xmlns:a16="http://schemas.microsoft.com/office/drawing/2014/main" id="{69BDCA1D-C6B3-98BC-75C5-991995FAB80A}"/>
              </a:ext>
            </a:extLst>
          </p:cNvPr>
          <p:cNvSpPr txBox="1"/>
          <p:nvPr/>
        </p:nvSpPr>
        <p:spPr>
          <a:xfrm>
            <a:off x="1294484" y="3208141"/>
            <a:ext cx="2865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HHC+CIP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10A5C09-BCB8-E254-6576-7161D72817FA}"/>
              </a:ext>
            </a:extLst>
          </p:cNvPr>
          <p:cNvSpPr txBox="1"/>
          <p:nvPr/>
        </p:nvSpPr>
        <p:spPr>
          <a:xfrm>
            <a:off x="1389862" y="1009656"/>
            <a:ext cx="3561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056E2BD-D6EC-854F-52CA-042B3F1466A8}"/>
              </a:ext>
            </a:extLst>
          </p:cNvPr>
          <p:cNvSpPr txBox="1"/>
          <p:nvPr/>
        </p:nvSpPr>
        <p:spPr>
          <a:xfrm>
            <a:off x="3671817" y="1008456"/>
            <a:ext cx="367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5A57F3C-436E-F0FE-2F42-BBC32457995B}"/>
              </a:ext>
            </a:extLst>
          </p:cNvPr>
          <p:cNvSpPr txBox="1"/>
          <p:nvPr/>
        </p:nvSpPr>
        <p:spPr>
          <a:xfrm>
            <a:off x="7089334" y="1015102"/>
            <a:ext cx="3449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38DB861A-44D5-59B9-7201-4585BD39CDD0}"/>
              </a:ext>
            </a:extLst>
          </p:cNvPr>
          <p:cNvSpPr txBox="1"/>
          <p:nvPr/>
        </p:nvSpPr>
        <p:spPr>
          <a:xfrm>
            <a:off x="1380897" y="3508373"/>
            <a:ext cx="367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5A9F3BD5-6775-9044-EBDE-A31C24D41FB9}"/>
              </a:ext>
            </a:extLst>
          </p:cNvPr>
          <p:cNvSpPr txBox="1"/>
          <p:nvPr/>
        </p:nvSpPr>
        <p:spPr>
          <a:xfrm>
            <a:off x="3662852" y="3540423"/>
            <a:ext cx="3449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18DCD703-E094-C8E2-17AD-F672132896C1}"/>
              </a:ext>
            </a:extLst>
          </p:cNvPr>
          <p:cNvSpPr txBox="1"/>
          <p:nvPr/>
        </p:nvSpPr>
        <p:spPr>
          <a:xfrm>
            <a:off x="7080369" y="3547069"/>
            <a:ext cx="3225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f)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4E2A4A3-6D2F-6CD4-D700-DC5E28867787}"/>
              </a:ext>
            </a:extLst>
          </p:cNvPr>
          <p:cNvSpPr txBox="1"/>
          <p:nvPr/>
        </p:nvSpPr>
        <p:spPr>
          <a:xfrm>
            <a:off x="-61603" y="-27640"/>
            <a:ext cx="122536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GB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Supplementary Figure 2.  </a:t>
            </a:r>
            <a:r>
              <a:rPr lang="en-GB" sz="18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(a, d) Optical micrographs, (b, e) 3D rendering and (c ,f) -variation of surface topography in 3D of (a-c) drug-free and (d-f) CIP-loaded HHC systems. </a:t>
            </a:r>
            <a:endParaRPr lang="es-ES" sz="18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229002B5-DBE0-64A8-F6E0-60D757B7846F}"/>
              </a:ext>
            </a:extLst>
          </p:cNvPr>
          <p:cNvCxnSpPr/>
          <p:nvPr/>
        </p:nvCxnSpPr>
        <p:spPr>
          <a:xfrm>
            <a:off x="1495251" y="2873387"/>
            <a:ext cx="26535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EA8FE26-1D67-13FF-4727-14AD88035C4E}"/>
              </a:ext>
            </a:extLst>
          </p:cNvPr>
          <p:cNvSpPr txBox="1"/>
          <p:nvPr/>
        </p:nvSpPr>
        <p:spPr>
          <a:xfrm>
            <a:off x="1303526" y="2533081"/>
            <a:ext cx="77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50 µm</a:t>
            </a:r>
          </a:p>
        </p:txBody>
      </p: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B70CFBDE-F711-1498-5446-0027D5C5E41E}"/>
              </a:ext>
            </a:extLst>
          </p:cNvPr>
          <p:cNvCxnSpPr/>
          <p:nvPr/>
        </p:nvCxnSpPr>
        <p:spPr>
          <a:xfrm>
            <a:off x="1563659" y="5347432"/>
            <a:ext cx="265357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2F1124F-49C0-6FF7-C9D7-13A16DC045B2}"/>
              </a:ext>
            </a:extLst>
          </p:cNvPr>
          <p:cNvSpPr txBox="1"/>
          <p:nvPr/>
        </p:nvSpPr>
        <p:spPr>
          <a:xfrm>
            <a:off x="1371934" y="5007126"/>
            <a:ext cx="77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50 µm</a:t>
            </a:r>
          </a:p>
        </p:txBody>
      </p:sp>
    </p:spTree>
    <p:extLst>
      <p:ext uri="{BB962C8B-B14F-4D97-AF65-F5344CB8AC3E}">
        <p14:creationId xmlns:p14="http://schemas.microsoft.com/office/powerpoint/2010/main" val="41558575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Imagen 26">
            <a:extLst>
              <a:ext uri="{FF2B5EF4-FFF2-40B4-BE49-F238E27FC236}">
                <a16:creationId xmlns:a16="http://schemas.microsoft.com/office/drawing/2014/main" id="{6EF220FE-F14E-144B-18F8-BBB252269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975" y="935388"/>
            <a:ext cx="5113591" cy="422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546A1588-08A3-8720-75E0-216E0D457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66056"/>
            <a:ext cx="129189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GB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Supplementary Figure 3</a:t>
            </a:r>
            <a:r>
              <a:rPr lang="en-GB" altLang="es-ES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GB" altLang="es-ES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Zwitterionic chelate complex of ciprofloxacin with Mg2+ and Ca2+ cations (M) released by PEO coating and Mg alloy</a:t>
            </a:r>
            <a:r>
              <a:rPr lang="en-GB" altLang="es-ES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2639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1139A570-772D-BBB3-2CC6-DDEA11A34B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740" y="22221"/>
            <a:ext cx="6843513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1399174-3597-B425-CF48-D49234BAF7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922" y="22221"/>
            <a:ext cx="6843513" cy="685800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580592A0-7B6A-6BEB-7102-7B7A56471A34}"/>
              </a:ext>
            </a:extLst>
          </p:cNvPr>
          <p:cNvSpPr txBox="1"/>
          <p:nvPr/>
        </p:nvSpPr>
        <p:spPr>
          <a:xfrm rot="16200000">
            <a:off x="-391106" y="2823950"/>
            <a:ext cx="117852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Z” (</a:t>
            </a:r>
            <a:r>
              <a:rPr lang="el-G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·cm</a:t>
            </a:r>
            <a:r>
              <a:rPr lang="es-E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28FE801-724E-6605-0001-DEF3B61A610A}"/>
              </a:ext>
            </a:extLst>
          </p:cNvPr>
          <p:cNvSpPr txBox="1"/>
          <p:nvPr/>
        </p:nvSpPr>
        <p:spPr>
          <a:xfrm>
            <a:off x="2838284" y="5991301"/>
            <a:ext cx="1178528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Z” (</a:t>
            </a:r>
            <a:r>
              <a:rPr lang="el-G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·cm</a:t>
            </a:r>
            <a:r>
              <a:rPr lang="es-E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5B914D4-0BE9-C345-B396-383C23DECEDB}"/>
              </a:ext>
            </a:extLst>
          </p:cNvPr>
          <p:cNvSpPr txBox="1"/>
          <p:nvPr/>
        </p:nvSpPr>
        <p:spPr>
          <a:xfrm rot="16200000">
            <a:off x="5712880" y="1480430"/>
            <a:ext cx="1236236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|Z | (</a:t>
            </a:r>
            <a:r>
              <a:rPr lang="el-G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·cm</a:t>
            </a:r>
            <a:r>
              <a:rPr lang="es-E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01152D7-23CD-EB5C-325C-2A4378D8BA53}"/>
              </a:ext>
            </a:extLst>
          </p:cNvPr>
          <p:cNvSpPr txBox="1"/>
          <p:nvPr/>
        </p:nvSpPr>
        <p:spPr>
          <a:xfrm>
            <a:off x="8146561" y="5991301"/>
            <a:ext cx="213546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Frequency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(Hz)</a:t>
            </a:r>
            <a:endParaRPr lang="en-GB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3EC7857-6FD7-28A8-D4E6-1AA679CCE6E9}"/>
              </a:ext>
            </a:extLst>
          </p:cNvPr>
          <p:cNvSpPr txBox="1"/>
          <p:nvPr/>
        </p:nvSpPr>
        <p:spPr>
          <a:xfrm>
            <a:off x="8118715" y="2984540"/>
            <a:ext cx="213546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Frequency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(Hz)</a:t>
            </a:r>
            <a:endParaRPr lang="en-GB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29C765C0-453B-6C16-63C2-E2E1FAF14CC6}"/>
              </a:ext>
            </a:extLst>
          </p:cNvPr>
          <p:cNvSpPr txBox="1"/>
          <p:nvPr/>
        </p:nvSpPr>
        <p:spPr>
          <a:xfrm rot="16200000">
            <a:off x="5881716" y="4517002"/>
            <a:ext cx="95571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Theta (</a:t>
            </a:r>
            <a:r>
              <a:rPr lang="es-E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D2E8EDAD-C253-A0C3-1CE9-4B87BBC2AEA3}"/>
              </a:ext>
            </a:extLst>
          </p:cNvPr>
          <p:cNvSpPr/>
          <p:nvPr/>
        </p:nvSpPr>
        <p:spPr>
          <a:xfrm>
            <a:off x="1333755" y="859917"/>
            <a:ext cx="2602389" cy="214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6" name="Grupo 25">
            <a:extLst>
              <a:ext uri="{FF2B5EF4-FFF2-40B4-BE49-F238E27FC236}">
                <a16:creationId xmlns:a16="http://schemas.microsoft.com/office/drawing/2014/main" id="{82C9FC3A-0456-A7EE-672F-8BE00161BDE8}"/>
              </a:ext>
            </a:extLst>
          </p:cNvPr>
          <p:cNvGrpSpPr/>
          <p:nvPr/>
        </p:nvGrpSpPr>
        <p:grpSpPr>
          <a:xfrm>
            <a:off x="1411469" y="4652597"/>
            <a:ext cx="2648249" cy="1015663"/>
            <a:chOff x="190035" y="510626"/>
            <a:chExt cx="2648249" cy="1015663"/>
          </a:xfrm>
        </p:grpSpPr>
        <p:sp>
          <p:nvSpPr>
            <p:cNvPr id="8" name="Elipse 7">
              <a:extLst>
                <a:ext uri="{FF2B5EF4-FFF2-40B4-BE49-F238E27FC236}">
                  <a16:creationId xmlns:a16="http://schemas.microsoft.com/office/drawing/2014/main" id="{8AF6046A-C317-E607-1442-55E8E01330F6}"/>
                </a:ext>
              </a:extLst>
            </p:cNvPr>
            <p:cNvSpPr/>
            <p:nvPr/>
          </p:nvSpPr>
          <p:spPr>
            <a:xfrm>
              <a:off x="190035" y="1150605"/>
              <a:ext cx="108000" cy="108000"/>
            </a:xfrm>
            <a:prstGeom prst="ellipse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F3A676B2-FA93-6950-BD02-3125143E6071}"/>
                </a:ext>
              </a:extLst>
            </p:cNvPr>
            <p:cNvSpPr/>
            <p:nvPr/>
          </p:nvSpPr>
          <p:spPr>
            <a:xfrm>
              <a:off x="190036" y="591363"/>
              <a:ext cx="108000" cy="108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C9C05D17-2795-75FE-84CF-87DD5AD2573D}"/>
                </a:ext>
              </a:extLst>
            </p:cNvPr>
            <p:cNvSpPr txBox="1"/>
            <p:nvPr/>
          </p:nvSpPr>
          <p:spPr>
            <a:xfrm>
              <a:off x="267224" y="510626"/>
              <a:ext cx="257106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HHC_1h</a:t>
              </a:r>
            </a:p>
            <a:p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HHC_24h</a:t>
              </a:r>
            </a:p>
            <a:p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HHC+CIP_1h</a:t>
              </a:r>
            </a:p>
            <a:p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HHC+CIP_24h</a:t>
              </a:r>
            </a:p>
            <a:p>
              <a:endParaRPr lang="en-GB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D00B23EA-A37E-D797-F8F5-0B6E5D722D95}"/>
                </a:ext>
              </a:extLst>
            </p:cNvPr>
            <p:cNvSpPr/>
            <p:nvPr/>
          </p:nvSpPr>
          <p:spPr>
            <a:xfrm>
              <a:off x="190035" y="958058"/>
              <a:ext cx="108000" cy="10800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Elipse 22">
              <a:extLst>
                <a:ext uri="{FF2B5EF4-FFF2-40B4-BE49-F238E27FC236}">
                  <a16:creationId xmlns:a16="http://schemas.microsoft.com/office/drawing/2014/main" id="{8668F66C-861C-50FD-F7A1-AC8D4600CF1C}"/>
                </a:ext>
              </a:extLst>
            </p:cNvPr>
            <p:cNvSpPr/>
            <p:nvPr/>
          </p:nvSpPr>
          <p:spPr>
            <a:xfrm>
              <a:off x="190035" y="782998"/>
              <a:ext cx="108000" cy="108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CuadroTexto 28">
            <a:extLst>
              <a:ext uri="{FF2B5EF4-FFF2-40B4-BE49-F238E27FC236}">
                <a16:creationId xmlns:a16="http://schemas.microsoft.com/office/drawing/2014/main" id="{1A0908A3-8D54-2B1C-BD48-0CBD64C23A23}"/>
              </a:ext>
            </a:extLst>
          </p:cNvPr>
          <p:cNvSpPr txBox="1"/>
          <p:nvPr/>
        </p:nvSpPr>
        <p:spPr>
          <a:xfrm>
            <a:off x="-31922" y="-22221"/>
            <a:ext cx="1219441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GB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Supplementary Figure </a:t>
            </a:r>
            <a:r>
              <a:rPr lang="en-GB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GB" sz="18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GB" sz="18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Nyquist and Bode diagrams for </a:t>
            </a:r>
            <a:r>
              <a:rPr lang="en-GB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CIP-free and </a:t>
            </a:r>
            <a:r>
              <a:rPr lang="en-GB" sz="18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CIP-loaded HHC on Mg3Zn04Ca alloy after 1 h and 24 h of immersion in inorganic </a:t>
            </a:r>
            <a:r>
              <a:rPr lang="el-GR" sz="20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α</a:t>
            </a:r>
            <a:r>
              <a:rPr lang="en-GB" sz="20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-MEM solution</a:t>
            </a:r>
            <a:r>
              <a:rPr lang="en-GB" sz="18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at 37</a:t>
            </a:r>
            <a:r>
              <a:rPr lang="en-GB" sz="1800" i="0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en-GB" sz="18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C.</a:t>
            </a:r>
            <a:endParaRPr lang="es-ES" sz="18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2D430BE-18B0-8198-4424-5372A29297C2}"/>
              </a:ext>
            </a:extLst>
          </p:cNvPr>
          <p:cNvSpPr/>
          <p:nvPr/>
        </p:nvSpPr>
        <p:spPr>
          <a:xfrm>
            <a:off x="3539988" y="3582491"/>
            <a:ext cx="1485564" cy="369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>
              <a:latin typeface="Trebuchet MS" panose="020B0603020202020204" pitchFamily="34" charset="0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9CDBB833-5384-8B5C-DBA6-BA0BE667D0AD}"/>
              </a:ext>
            </a:extLst>
          </p:cNvPr>
          <p:cNvCxnSpPr>
            <a:cxnSpLocks/>
          </p:cNvCxnSpPr>
          <p:nvPr/>
        </p:nvCxnSpPr>
        <p:spPr>
          <a:xfrm>
            <a:off x="1885259" y="1588679"/>
            <a:ext cx="9421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46F7B37-C27E-4E3F-1089-B0C0DF1C78AE}"/>
              </a:ext>
            </a:extLst>
          </p:cNvPr>
          <p:cNvSpPr txBox="1"/>
          <p:nvPr/>
        </p:nvSpPr>
        <p:spPr>
          <a:xfrm>
            <a:off x="2207034" y="1433187"/>
            <a:ext cx="40719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 err="1">
                <a:latin typeface="Trebuchet MS" panose="020B0603020202020204" pitchFamily="34" charset="0"/>
              </a:rPr>
              <a:t>R</a:t>
            </a:r>
            <a:r>
              <a:rPr lang="es-ES" sz="1200" b="1" baseline="-25000" dirty="0" err="1">
                <a:latin typeface="Trebuchet MS" panose="020B0603020202020204" pitchFamily="34" charset="0"/>
              </a:rPr>
              <a:t>el</a:t>
            </a:r>
            <a:endParaRPr lang="es-ES" sz="1200" b="1" baseline="-25000" dirty="0">
              <a:latin typeface="Trebuchet MS" panose="020B0603020202020204" pitchFamily="34" charset="0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A200CB78-3318-1660-B7E8-5B108F8362C6}"/>
              </a:ext>
            </a:extLst>
          </p:cNvPr>
          <p:cNvCxnSpPr/>
          <p:nvPr/>
        </p:nvCxnSpPr>
        <p:spPr>
          <a:xfrm>
            <a:off x="2827369" y="1157592"/>
            <a:ext cx="2160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0B0C074C-83C0-A661-E7ED-63E2182D13E5}"/>
              </a:ext>
            </a:extLst>
          </p:cNvPr>
          <p:cNvCxnSpPr>
            <a:cxnSpLocks/>
          </p:cNvCxnSpPr>
          <p:nvPr/>
        </p:nvCxnSpPr>
        <p:spPr>
          <a:xfrm flipV="1">
            <a:off x="2827368" y="1917534"/>
            <a:ext cx="720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25F2F19D-F45C-C043-39DA-1E69277F2262}"/>
              </a:ext>
            </a:extLst>
          </p:cNvPr>
          <p:cNvCxnSpPr>
            <a:cxnSpLocks/>
          </p:cNvCxnSpPr>
          <p:nvPr/>
        </p:nvCxnSpPr>
        <p:spPr>
          <a:xfrm flipV="1">
            <a:off x="3548453" y="2323934"/>
            <a:ext cx="612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443C8C96-C3A7-7934-B58A-8FACADD54CEF}"/>
              </a:ext>
            </a:extLst>
          </p:cNvPr>
          <p:cNvCxnSpPr>
            <a:cxnSpLocks/>
          </p:cNvCxnSpPr>
          <p:nvPr/>
        </p:nvCxnSpPr>
        <p:spPr>
          <a:xfrm>
            <a:off x="3520575" y="1511134"/>
            <a:ext cx="1476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ector recto 27">
            <a:extLst>
              <a:ext uri="{FF2B5EF4-FFF2-40B4-BE49-F238E27FC236}">
                <a16:creationId xmlns:a16="http://schemas.microsoft.com/office/drawing/2014/main" id="{6627FE96-ADEC-21EE-8503-3B0E6AD5323F}"/>
              </a:ext>
            </a:extLst>
          </p:cNvPr>
          <p:cNvCxnSpPr>
            <a:cxnSpLocks/>
          </p:cNvCxnSpPr>
          <p:nvPr/>
        </p:nvCxnSpPr>
        <p:spPr>
          <a:xfrm>
            <a:off x="4154000" y="1974888"/>
            <a:ext cx="864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92E7A66C-6BF1-26BD-68C7-F8715EB21228}"/>
              </a:ext>
            </a:extLst>
          </p:cNvPr>
          <p:cNvCxnSpPr>
            <a:cxnSpLocks/>
          </p:cNvCxnSpPr>
          <p:nvPr/>
        </p:nvCxnSpPr>
        <p:spPr>
          <a:xfrm>
            <a:off x="4134140" y="2620386"/>
            <a:ext cx="864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FBB8155C-401D-605C-086B-1729AB2CE43A}"/>
              </a:ext>
            </a:extLst>
          </p:cNvPr>
          <p:cNvCxnSpPr>
            <a:cxnSpLocks/>
          </p:cNvCxnSpPr>
          <p:nvPr/>
        </p:nvCxnSpPr>
        <p:spPr>
          <a:xfrm flipV="1">
            <a:off x="5018156" y="1149843"/>
            <a:ext cx="0" cy="1476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0879B83E-1875-5400-81D6-E33D0DF88F60}"/>
              </a:ext>
            </a:extLst>
          </p:cNvPr>
          <p:cNvCxnSpPr>
            <a:cxnSpLocks/>
          </p:cNvCxnSpPr>
          <p:nvPr/>
        </p:nvCxnSpPr>
        <p:spPr>
          <a:xfrm flipV="1">
            <a:off x="2827369" y="1157592"/>
            <a:ext cx="0" cy="756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F101204E-B3E8-C6CB-E602-8CD2F3E5EAFD}"/>
              </a:ext>
            </a:extLst>
          </p:cNvPr>
          <p:cNvCxnSpPr>
            <a:cxnSpLocks/>
          </p:cNvCxnSpPr>
          <p:nvPr/>
        </p:nvCxnSpPr>
        <p:spPr>
          <a:xfrm flipV="1">
            <a:off x="3529538" y="1520099"/>
            <a:ext cx="0" cy="810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32576F92-FB69-2A82-7F06-1CF9964DEA30}"/>
              </a:ext>
            </a:extLst>
          </p:cNvPr>
          <p:cNvCxnSpPr>
            <a:cxnSpLocks/>
          </p:cNvCxnSpPr>
          <p:nvPr/>
        </p:nvCxnSpPr>
        <p:spPr>
          <a:xfrm flipV="1">
            <a:off x="4147385" y="1974888"/>
            <a:ext cx="0" cy="6300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CuadroTexto 34">
            <a:extLst>
              <a:ext uri="{FF2B5EF4-FFF2-40B4-BE49-F238E27FC236}">
                <a16:creationId xmlns:a16="http://schemas.microsoft.com/office/drawing/2014/main" id="{7E552C6A-C822-45E3-719F-C05BE3BFD048}"/>
              </a:ext>
            </a:extLst>
          </p:cNvPr>
          <p:cNvSpPr txBox="1"/>
          <p:nvPr/>
        </p:nvSpPr>
        <p:spPr>
          <a:xfrm>
            <a:off x="3001401" y="1000359"/>
            <a:ext cx="634165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Trebuchet MS" panose="020B0603020202020204" pitchFamily="34" charset="0"/>
              </a:rPr>
              <a:t>CPE</a:t>
            </a:r>
            <a:r>
              <a:rPr lang="es-ES" sz="1200" b="1" baseline="-25000" dirty="0">
                <a:latin typeface="Trebuchet MS" panose="020B0603020202020204" pitchFamily="34" charset="0"/>
              </a:rPr>
              <a:t>1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46B72946-7501-F053-BFA3-409FD5DA6F79}"/>
              </a:ext>
            </a:extLst>
          </p:cNvPr>
          <p:cNvSpPr txBox="1"/>
          <p:nvPr/>
        </p:nvSpPr>
        <p:spPr>
          <a:xfrm>
            <a:off x="3667428" y="2179366"/>
            <a:ext cx="339659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Trebuchet MS" panose="020B0603020202020204" pitchFamily="34" charset="0"/>
              </a:rPr>
              <a:t>R</a:t>
            </a:r>
            <a:r>
              <a:rPr lang="es-ES" sz="1200" b="1" baseline="-25000" dirty="0">
                <a:latin typeface="Trebuchet MS" panose="020B0603020202020204" pitchFamily="34" charset="0"/>
              </a:rPr>
              <a:t>2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56DD37E3-2B5A-8DCC-CA6D-1011BFA097EB}"/>
              </a:ext>
            </a:extLst>
          </p:cNvPr>
          <p:cNvSpPr txBox="1"/>
          <p:nvPr/>
        </p:nvSpPr>
        <p:spPr>
          <a:xfrm>
            <a:off x="4058083" y="1377113"/>
            <a:ext cx="53755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Trebuchet MS" panose="020B0603020202020204" pitchFamily="34" charset="0"/>
              </a:rPr>
              <a:t>CPE</a:t>
            </a:r>
            <a:r>
              <a:rPr lang="es-ES" sz="1200" b="1" baseline="-25000" dirty="0">
                <a:latin typeface="Trebuchet MS" panose="020B0603020202020204" pitchFamily="34" charset="0"/>
              </a:rPr>
              <a:t>2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AA7B0148-8AC3-6A2D-0440-1CC3DA33FA75}"/>
              </a:ext>
            </a:extLst>
          </p:cNvPr>
          <p:cNvSpPr txBox="1"/>
          <p:nvPr/>
        </p:nvSpPr>
        <p:spPr>
          <a:xfrm>
            <a:off x="4403905" y="2469130"/>
            <a:ext cx="404397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Trebuchet MS" panose="020B0603020202020204" pitchFamily="34" charset="0"/>
              </a:rPr>
              <a:t>R</a:t>
            </a:r>
            <a:r>
              <a:rPr lang="es-ES" sz="1200" b="1" baseline="-25000" dirty="0">
                <a:latin typeface="Trebuchet MS" panose="020B0603020202020204" pitchFamily="34" charset="0"/>
              </a:rPr>
              <a:t>3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9188B9E8-DC41-BBF8-24F4-6FC16A65ACF1}"/>
              </a:ext>
            </a:extLst>
          </p:cNvPr>
          <p:cNvSpPr txBox="1"/>
          <p:nvPr/>
        </p:nvSpPr>
        <p:spPr>
          <a:xfrm>
            <a:off x="4326527" y="1839429"/>
            <a:ext cx="648414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Trebuchet MS" panose="020B0603020202020204" pitchFamily="34" charset="0"/>
              </a:rPr>
              <a:t>CPE</a:t>
            </a:r>
            <a:r>
              <a:rPr lang="es-ES" sz="1200" b="1" baseline="-25000" dirty="0">
                <a:latin typeface="Trebuchet MS" panose="020B0603020202020204" pitchFamily="34" charset="0"/>
              </a:rPr>
              <a:t>3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D04A7466-B298-0039-F50D-46EB702F88C5}"/>
              </a:ext>
            </a:extLst>
          </p:cNvPr>
          <p:cNvSpPr txBox="1"/>
          <p:nvPr/>
        </p:nvSpPr>
        <p:spPr>
          <a:xfrm>
            <a:off x="3010790" y="1774777"/>
            <a:ext cx="339659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Trebuchet MS" panose="020B0603020202020204" pitchFamily="34" charset="0"/>
              </a:rPr>
              <a:t>R</a:t>
            </a:r>
            <a:r>
              <a:rPr lang="es-ES" sz="1200" b="1" baseline="-25000" dirty="0">
                <a:latin typeface="Trebuchet MS" panose="020B0603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24695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ABD42F18-E921-F699-01E6-BC80149F9A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168431"/>
              </p:ext>
            </p:extLst>
          </p:nvPr>
        </p:nvGraphicFramePr>
        <p:xfrm>
          <a:off x="-438150" y="384175"/>
          <a:ext cx="8088313" cy="574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3" imgW="4511847" imgH="3500336" progId="Origin50.Graph">
                  <p:embed/>
                </p:oleObj>
              </mc:Choice>
              <mc:Fallback>
                <p:oleObj name="Graph" r:id="rId3" imgW="4511847" imgH="3500336" progId="Origin50.Graph">
                  <p:embed/>
                  <p:pic>
                    <p:nvPicPr>
                      <p:cNvPr id="4" name="Objeto 3">
                        <a:extLst>
                          <a:ext uri="{FF2B5EF4-FFF2-40B4-BE49-F238E27FC236}">
                            <a16:creationId xmlns:a16="http://schemas.microsoft.com/office/drawing/2014/main" id="{E56DF908-FD70-0E17-D9CE-66A8069AA81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438150" y="384175"/>
                        <a:ext cx="8088313" cy="5741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D15D2B08-7244-A04D-08EF-6B66DAB2C7B8}"/>
              </a:ext>
            </a:extLst>
          </p:cNvPr>
          <p:cNvSpPr txBox="1"/>
          <p:nvPr/>
        </p:nvSpPr>
        <p:spPr>
          <a:xfrm>
            <a:off x="0" y="0"/>
            <a:ext cx="12192000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2.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Comparative of released load fraction from porous PCL films and HHC+CIP systems. The porous PCL films were applied on a model substrate (glass) with 0.57 g of CIP. The HHC+CIP system was loaded with 1.03 mg of the drug.</a:t>
            </a:r>
            <a:endParaRPr lang="es-ES" sz="18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044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5FE2B46-DEDC-409C-BB07-84E49CFDB516}"/>
              </a:ext>
            </a:extLst>
          </p:cNvPr>
          <p:cNvSpPr txBox="1"/>
          <p:nvPr/>
        </p:nvSpPr>
        <p:spPr>
          <a:xfrm>
            <a:off x="0" y="0"/>
            <a:ext cx="12192001" cy="61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3.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Hydrogen evolution for CIP-free and CIP-loaded HHC on Mg3Zn0.4Ca alloy during immersion in inorganic α-MEM at 37ºC under flow of CO</a:t>
            </a:r>
            <a:r>
              <a:rPr lang="en-US" sz="1800" baseline="-25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es-ES" sz="18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803D2019-3759-8A4C-0525-E4CFBA5728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899603"/>
              </p:ext>
            </p:extLst>
          </p:nvPr>
        </p:nvGraphicFramePr>
        <p:xfrm>
          <a:off x="1422400" y="180975"/>
          <a:ext cx="9197975" cy="672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4796058" imgH="3404681" progId="Origin50.Graph">
                  <p:embed/>
                </p:oleObj>
              </mc:Choice>
              <mc:Fallback>
                <p:oleObj name="Graph" r:id="rId2" imgW="4796058" imgH="3404681" progId="Origin50.Graph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803D2019-3759-8A4C-0525-E4CFBA5728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22400" y="180975"/>
                        <a:ext cx="9197975" cy="672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477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AA896F83-D6D0-45EC-A358-5ACCB38BAA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85"/>
          <a:stretch/>
        </p:blipFill>
        <p:spPr>
          <a:xfrm rot="10800000">
            <a:off x="7203186" y="911884"/>
            <a:ext cx="3183451" cy="2392972"/>
          </a:xfrm>
          <a:prstGeom prst="rect">
            <a:avLst/>
          </a:prstGeom>
        </p:spPr>
      </p:pic>
      <p:pic>
        <p:nvPicPr>
          <p:cNvPr id="4" name="Imagen 3" descr="Imagen en blanco y negro&#10;&#10;Descripción generada automáticamente con confianza baja">
            <a:extLst>
              <a:ext uri="{FF2B5EF4-FFF2-40B4-BE49-F238E27FC236}">
                <a16:creationId xmlns:a16="http://schemas.microsoft.com/office/drawing/2014/main" id="{08259D55-4306-4A68-81E0-F72E23E9BD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8"/>
          <a:stretch/>
        </p:blipFill>
        <p:spPr>
          <a:xfrm rot="10800000">
            <a:off x="3986559" y="911887"/>
            <a:ext cx="3183451" cy="2392969"/>
          </a:xfrm>
          <a:prstGeom prst="rect">
            <a:avLst/>
          </a:prstGeom>
        </p:spPr>
      </p:pic>
      <p:cxnSp>
        <p:nvCxnSpPr>
          <p:cNvPr id="15" name="Conector recto 14">
            <a:extLst>
              <a:ext uri="{FF2B5EF4-FFF2-40B4-BE49-F238E27FC236}">
                <a16:creationId xmlns:a16="http://schemas.microsoft.com/office/drawing/2014/main" id="{B9416DF4-DEBD-479C-94E6-BA4B11DD4A67}"/>
              </a:ext>
            </a:extLst>
          </p:cNvPr>
          <p:cNvCxnSpPr>
            <a:cxnSpLocks/>
          </p:cNvCxnSpPr>
          <p:nvPr/>
        </p:nvCxnSpPr>
        <p:spPr>
          <a:xfrm>
            <a:off x="7272819" y="3196051"/>
            <a:ext cx="1404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B1CBDB1-36D2-4B79-BE06-E1F8244B3140}"/>
              </a:ext>
            </a:extLst>
          </p:cNvPr>
          <p:cNvSpPr txBox="1"/>
          <p:nvPr/>
        </p:nvSpPr>
        <p:spPr>
          <a:xfrm>
            <a:off x="7600083" y="2917458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µm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42F741F-ECEC-4DFE-A0F7-735F5AF61A64}"/>
              </a:ext>
            </a:extLst>
          </p:cNvPr>
          <p:cNvSpPr txBox="1"/>
          <p:nvPr/>
        </p:nvSpPr>
        <p:spPr>
          <a:xfrm>
            <a:off x="3994350" y="917342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3E38989C-D8EF-46E6-9C50-E6CAD9AEAC98}"/>
              </a:ext>
            </a:extLst>
          </p:cNvPr>
          <p:cNvSpPr txBox="1"/>
          <p:nvPr/>
        </p:nvSpPr>
        <p:spPr>
          <a:xfrm>
            <a:off x="7202430" y="917342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Conector recto de flecha 35">
            <a:extLst>
              <a:ext uri="{FF2B5EF4-FFF2-40B4-BE49-F238E27FC236}">
                <a16:creationId xmlns:a16="http://schemas.microsoft.com/office/drawing/2014/main" id="{3CF6D0DD-66AF-4333-A055-1B1AEA237A52}"/>
              </a:ext>
            </a:extLst>
          </p:cNvPr>
          <p:cNvCxnSpPr>
            <a:cxnSpLocks/>
          </p:cNvCxnSpPr>
          <p:nvPr/>
        </p:nvCxnSpPr>
        <p:spPr>
          <a:xfrm flipH="1" flipV="1">
            <a:off x="4500447" y="2342727"/>
            <a:ext cx="555615" cy="5147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uadroTexto 36">
            <a:extLst>
              <a:ext uri="{FF2B5EF4-FFF2-40B4-BE49-F238E27FC236}">
                <a16:creationId xmlns:a16="http://schemas.microsoft.com/office/drawing/2014/main" id="{305188EC-B4B3-4922-801C-88854BE3CE47}"/>
              </a:ext>
            </a:extLst>
          </p:cNvPr>
          <p:cNvSpPr txBox="1"/>
          <p:nvPr/>
        </p:nvSpPr>
        <p:spPr>
          <a:xfrm>
            <a:off x="4997571" y="2536121"/>
            <a:ext cx="1101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hydratated</a:t>
            </a:r>
            <a:endParaRPr lang="es-E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id="{D3AF6423-0EA7-439C-AF90-17848B505D59}"/>
              </a:ext>
            </a:extLst>
          </p:cNvPr>
          <p:cNvCxnSpPr>
            <a:cxnSpLocks/>
          </p:cNvCxnSpPr>
          <p:nvPr/>
        </p:nvCxnSpPr>
        <p:spPr>
          <a:xfrm flipH="1">
            <a:off x="5178265" y="1419304"/>
            <a:ext cx="161355" cy="165884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uadroTexto 38">
            <a:extLst>
              <a:ext uri="{FF2B5EF4-FFF2-40B4-BE49-F238E27FC236}">
                <a16:creationId xmlns:a16="http://schemas.microsoft.com/office/drawing/2014/main" id="{FB4B8256-CA5C-403D-BDB2-078EA5511B40}"/>
              </a:ext>
            </a:extLst>
          </p:cNvPr>
          <p:cNvSpPr txBox="1"/>
          <p:nvPr/>
        </p:nvSpPr>
        <p:spPr>
          <a:xfrm>
            <a:off x="5178265" y="1080750"/>
            <a:ext cx="8335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Crevice</a:t>
            </a:r>
            <a:endParaRPr lang="es-ES" sz="16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D329720E-3839-47D0-9C50-A0F74C9070E9}"/>
              </a:ext>
            </a:extLst>
          </p:cNvPr>
          <p:cNvCxnSpPr>
            <a:cxnSpLocks/>
          </p:cNvCxnSpPr>
          <p:nvPr/>
        </p:nvCxnSpPr>
        <p:spPr>
          <a:xfrm>
            <a:off x="864025" y="3184962"/>
            <a:ext cx="1404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cto 49">
            <a:extLst>
              <a:ext uri="{FF2B5EF4-FFF2-40B4-BE49-F238E27FC236}">
                <a16:creationId xmlns:a16="http://schemas.microsoft.com/office/drawing/2014/main" id="{9FA370C7-4E74-4072-B52F-63BB6A1B07F9}"/>
              </a:ext>
            </a:extLst>
          </p:cNvPr>
          <p:cNvCxnSpPr>
            <a:cxnSpLocks/>
          </p:cNvCxnSpPr>
          <p:nvPr/>
        </p:nvCxnSpPr>
        <p:spPr>
          <a:xfrm>
            <a:off x="4105553" y="3184888"/>
            <a:ext cx="1404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uadroTexto 50">
            <a:extLst>
              <a:ext uri="{FF2B5EF4-FFF2-40B4-BE49-F238E27FC236}">
                <a16:creationId xmlns:a16="http://schemas.microsoft.com/office/drawing/2014/main" id="{A719507B-A026-441C-B407-4F835FF1A1EA}"/>
              </a:ext>
            </a:extLst>
          </p:cNvPr>
          <p:cNvSpPr txBox="1"/>
          <p:nvPr/>
        </p:nvSpPr>
        <p:spPr>
          <a:xfrm>
            <a:off x="4374450" y="2906295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µm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F131457-2038-4074-BBAF-846C2791FF92}"/>
              </a:ext>
            </a:extLst>
          </p:cNvPr>
          <p:cNvSpPr txBox="1"/>
          <p:nvPr/>
        </p:nvSpPr>
        <p:spPr>
          <a:xfrm>
            <a:off x="1" y="-31181"/>
            <a:ext cx="12192000" cy="618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4.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Secondary (a) and backscattered (b, c) electron micrographs of HHC+CIP: a) view of the PCL layer defects at the specimen edge; b, c) cross-sectional views following 24 h of immersion in inorganic α-MEM at 37ºC.</a:t>
            </a:r>
            <a:endParaRPr lang="es-ES" sz="18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Conector recto de flecha 54">
            <a:extLst>
              <a:ext uri="{FF2B5EF4-FFF2-40B4-BE49-F238E27FC236}">
                <a16:creationId xmlns:a16="http://schemas.microsoft.com/office/drawing/2014/main" id="{5F96F17B-BB77-E9C4-DBC5-36E380243DCE}"/>
              </a:ext>
            </a:extLst>
          </p:cNvPr>
          <p:cNvCxnSpPr>
            <a:cxnSpLocks/>
          </p:cNvCxnSpPr>
          <p:nvPr/>
        </p:nvCxnSpPr>
        <p:spPr>
          <a:xfrm flipH="1" flipV="1">
            <a:off x="6459964" y="2600097"/>
            <a:ext cx="186020" cy="1195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CuadroTexto 55">
            <a:extLst>
              <a:ext uri="{FF2B5EF4-FFF2-40B4-BE49-F238E27FC236}">
                <a16:creationId xmlns:a16="http://schemas.microsoft.com/office/drawing/2014/main" id="{994D0398-6C8C-6489-0B73-A313F2F26937}"/>
              </a:ext>
            </a:extLst>
          </p:cNvPr>
          <p:cNvSpPr txBox="1"/>
          <p:nvPr/>
        </p:nvSpPr>
        <p:spPr>
          <a:xfrm>
            <a:off x="6196391" y="2679406"/>
            <a:ext cx="1293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Corrosion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products</a:t>
            </a:r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A8E44286-20B2-22D8-A825-846E39D5CB40}"/>
              </a:ext>
            </a:extLst>
          </p:cNvPr>
          <p:cNvSpPr txBox="1"/>
          <p:nvPr/>
        </p:nvSpPr>
        <p:spPr>
          <a:xfrm>
            <a:off x="4943766" y="1757471"/>
            <a:ext cx="1101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780CD47-77E0-784B-6F16-9354574C3DC7}"/>
              </a:ext>
            </a:extLst>
          </p:cNvPr>
          <p:cNvSpPr txBox="1"/>
          <p:nvPr/>
        </p:nvSpPr>
        <p:spPr>
          <a:xfrm>
            <a:off x="9263598" y="1858676"/>
            <a:ext cx="1101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</a:t>
            </a:r>
          </a:p>
        </p:txBody>
      </p:sp>
      <p:pic>
        <p:nvPicPr>
          <p:cNvPr id="8" name="Picture 18" descr="A picture containing honeycomb, outdoor object&#10;&#10;Description automatically generated">
            <a:extLst>
              <a:ext uri="{FF2B5EF4-FFF2-40B4-BE49-F238E27FC236}">
                <a16:creationId xmlns:a16="http://schemas.microsoft.com/office/drawing/2014/main" id="{0B20B49D-9339-DAF1-9DF3-3AE1AF2ADB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2"/>
          <a:stretch/>
        </p:blipFill>
        <p:spPr>
          <a:xfrm>
            <a:off x="747517" y="911884"/>
            <a:ext cx="3206622" cy="239297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5B9C9F0B-7A25-582C-D817-F5081996BC16}"/>
              </a:ext>
            </a:extLst>
          </p:cNvPr>
          <p:cNvSpPr txBox="1"/>
          <p:nvPr/>
        </p:nvSpPr>
        <p:spPr>
          <a:xfrm>
            <a:off x="1191316" y="2880607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µm</a:t>
            </a:r>
            <a:endParaRPr lang="en-GB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81B2F82-EC3B-86BC-2E27-B414F2F13CE4}"/>
              </a:ext>
            </a:extLst>
          </p:cNvPr>
          <p:cNvSpPr txBox="1"/>
          <p:nvPr/>
        </p:nvSpPr>
        <p:spPr>
          <a:xfrm>
            <a:off x="1811169" y="2178584"/>
            <a:ext cx="60625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s-ES" sz="1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PEO</a:t>
            </a:r>
            <a:endParaRPr lang="en-GB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65975ABE-26B6-4D18-37E6-5E95F8F1E05C}"/>
              </a:ext>
            </a:extLst>
          </p:cNvPr>
          <p:cNvCxnSpPr>
            <a:cxnSpLocks/>
          </p:cNvCxnSpPr>
          <p:nvPr/>
        </p:nvCxnSpPr>
        <p:spPr>
          <a:xfrm flipV="1">
            <a:off x="825197" y="3196685"/>
            <a:ext cx="144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8D05CA92-9BD2-3610-CC6F-E810A73253BE}"/>
              </a:ext>
            </a:extLst>
          </p:cNvPr>
          <p:cNvCxnSpPr>
            <a:cxnSpLocks/>
          </p:cNvCxnSpPr>
          <p:nvPr/>
        </p:nvCxnSpPr>
        <p:spPr>
          <a:xfrm flipV="1">
            <a:off x="2352942" y="2074845"/>
            <a:ext cx="305768" cy="192868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8CC5283E-31C1-D00E-745B-E4A873268313}"/>
              </a:ext>
            </a:extLst>
          </p:cNvPr>
          <p:cNvSpPr txBox="1"/>
          <p:nvPr/>
        </p:nvSpPr>
        <p:spPr>
          <a:xfrm>
            <a:off x="778299" y="92369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4D0C9CF-AE17-5E20-21E2-81E365434B83}"/>
              </a:ext>
            </a:extLst>
          </p:cNvPr>
          <p:cNvSpPr txBox="1"/>
          <p:nvPr/>
        </p:nvSpPr>
        <p:spPr>
          <a:xfrm>
            <a:off x="8654307" y="2782342"/>
            <a:ext cx="19365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Mg3Zn0.4Ca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alloy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AADBE10-9489-E3C8-C675-D3F1D2F14337}"/>
              </a:ext>
            </a:extLst>
          </p:cNvPr>
          <p:cNvSpPr txBox="1"/>
          <p:nvPr/>
        </p:nvSpPr>
        <p:spPr>
          <a:xfrm>
            <a:off x="9284250" y="1035191"/>
            <a:ext cx="1101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PCL</a:t>
            </a:r>
          </a:p>
        </p:txBody>
      </p:sp>
    </p:spTree>
    <p:extLst>
      <p:ext uri="{BB962C8B-B14F-4D97-AF65-F5344CB8AC3E}">
        <p14:creationId xmlns:p14="http://schemas.microsoft.com/office/powerpoint/2010/main" val="2513129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0AB0A817-79CC-62AE-E4B4-77CF2B2B7F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05930"/>
            <a:ext cx="4114316" cy="3152774"/>
          </a:xfrm>
          <a:prstGeom prst="rect">
            <a:avLst/>
          </a:prstGeom>
        </p:spPr>
      </p:pic>
      <p:sp>
        <p:nvSpPr>
          <p:cNvPr id="4" name="CuadroTexto 6">
            <a:extLst>
              <a:ext uri="{FF2B5EF4-FFF2-40B4-BE49-F238E27FC236}">
                <a16:creationId xmlns:a16="http://schemas.microsoft.com/office/drawing/2014/main" id="{60A79AA2-302B-A5EB-0657-3728F5F2A527}"/>
              </a:ext>
            </a:extLst>
          </p:cNvPr>
          <p:cNvSpPr txBox="1"/>
          <p:nvPr/>
        </p:nvSpPr>
        <p:spPr>
          <a:xfrm>
            <a:off x="6096001" y="1305930"/>
            <a:ext cx="2332558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Mg3Zn0.4Ca/PEO</a:t>
            </a:r>
            <a:endParaRPr lang="en-GB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Conector recto de flecha 5">
            <a:extLst>
              <a:ext uri="{FF2B5EF4-FFF2-40B4-BE49-F238E27FC236}">
                <a16:creationId xmlns:a16="http://schemas.microsoft.com/office/drawing/2014/main" id="{D584FBF3-8A4F-2893-1F1A-FDCD4D960D84}"/>
              </a:ext>
            </a:extLst>
          </p:cNvPr>
          <p:cNvCxnSpPr>
            <a:cxnSpLocks/>
          </p:cNvCxnSpPr>
          <p:nvPr/>
        </p:nvCxnSpPr>
        <p:spPr>
          <a:xfrm flipH="1">
            <a:off x="8510620" y="2675097"/>
            <a:ext cx="386861" cy="64253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43A45281-BB9B-FF0B-ABBF-AE0C841FC286}"/>
              </a:ext>
            </a:extLst>
          </p:cNvPr>
          <p:cNvSpPr txBox="1"/>
          <p:nvPr/>
        </p:nvSpPr>
        <p:spPr>
          <a:xfrm>
            <a:off x="8722506" y="2059781"/>
            <a:ext cx="1487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Discharge  channel 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09C4B72-B1A0-A624-EDF3-220DE1D4B3BE}"/>
              </a:ext>
            </a:extLst>
          </p:cNvPr>
          <p:cNvSpPr txBox="1"/>
          <p:nvPr/>
        </p:nvSpPr>
        <p:spPr>
          <a:xfrm>
            <a:off x="2772" y="19182"/>
            <a:ext cx="12189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5.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TEM micrographs of the barrier layer of the PEO coating on Mg3Zn0.4Ca alloy</a:t>
            </a:r>
            <a:endParaRPr lang="es-ES" dirty="0"/>
          </a:p>
        </p:txBody>
      </p:sp>
      <p:pic>
        <p:nvPicPr>
          <p:cNvPr id="8" name="Imagen 7" descr="Imagen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39EC3778-EC09-03C1-D585-0414A03F95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520" y="1305930"/>
            <a:ext cx="4114314" cy="3152774"/>
          </a:xfrm>
          <a:prstGeom prst="rect">
            <a:avLst/>
          </a:prstGeom>
          <a:ln w="19050">
            <a:noFill/>
          </a:ln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752C66EF-84BD-8C3E-CE24-8A524FDDAA44}"/>
              </a:ext>
            </a:extLst>
          </p:cNvPr>
          <p:cNvSpPr txBox="1"/>
          <p:nvPr/>
        </p:nvSpPr>
        <p:spPr>
          <a:xfrm>
            <a:off x="4459897" y="3962401"/>
            <a:ext cx="1487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Mg3Zn0.4Ca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DCC0A38-51B8-D55F-1962-A80BE7A51DD5}"/>
              </a:ext>
            </a:extLst>
          </p:cNvPr>
          <p:cNvSpPr txBox="1"/>
          <p:nvPr/>
        </p:nvSpPr>
        <p:spPr>
          <a:xfrm>
            <a:off x="3516701" y="1290044"/>
            <a:ext cx="14878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Barrier layer of PEO</a:t>
            </a:r>
          </a:p>
        </p:txBody>
      </p:sp>
    </p:spTree>
    <p:extLst>
      <p:ext uri="{BB962C8B-B14F-4D97-AF65-F5344CB8AC3E}">
        <p14:creationId xmlns:p14="http://schemas.microsoft.com/office/powerpoint/2010/main" val="2671014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F66491F9-EDBD-A8AD-3D9F-6E440DEF3F97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5165" y="511149"/>
            <a:ext cx="2556113" cy="2453723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F6310D8A-8CB3-2E92-75CF-B2C6F5D2ABF0}"/>
              </a:ext>
            </a:extLst>
          </p:cNvPr>
          <p:cNvSpPr txBox="1"/>
          <p:nvPr/>
        </p:nvSpPr>
        <p:spPr>
          <a:xfrm>
            <a:off x="2056036" y="1308721"/>
            <a:ext cx="38735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17D23D8D-BB0E-DB71-70A9-F0590B6A7084}"/>
              </a:ext>
            </a:extLst>
          </p:cNvPr>
          <p:cNvSpPr txBox="1"/>
          <p:nvPr/>
        </p:nvSpPr>
        <p:spPr>
          <a:xfrm>
            <a:off x="2172042" y="990721"/>
            <a:ext cx="38735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50F95E65-C604-43F5-B932-A9DD55819625}"/>
              </a:ext>
            </a:extLst>
          </p:cNvPr>
          <p:cNvSpPr txBox="1"/>
          <p:nvPr/>
        </p:nvSpPr>
        <p:spPr>
          <a:xfrm>
            <a:off x="2326234" y="1595484"/>
            <a:ext cx="38735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E94F0D9-664C-D0AA-8EB5-8282D8045FB3}"/>
              </a:ext>
            </a:extLst>
          </p:cNvPr>
          <p:cNvSpPr txBox="1"/>
          <p:nvPr/>
        </p:nvSpPr>
        <p:spPr>
          <a:xfrm>
            <a:off x="1464943" y="1077519"/>
            <a:ext cx="38735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E7228D38-262E-2EC8-B3E0-D07685F2055D}"/>
              </a:ext>
            </a:extLst>
          </p:cNvPr>
          <p:cNvSpPr txBox="1"/>
          <p:nvPr/>
        </p:nvSpPr>
        <p:spPr>
          <a:xfrm>
            <a:off x="1239886" y="1966944"/>
            <a:ext cx="38735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614707E0-320E-590B-AD3C-B360C4E0E962}"/>
              </a:ext>
            </a:extLst>
          </p:cNvPr>
          <p:cNvSpPr txBox="1"/>
          <p:nvPr/>
        </p:nvSpPr>
        <p:spPr>
          <a:xfrm>
            <a:off x="1313528" y="2743212"/>
            <a:ext cx="7308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-100.0</a:t>
            </a:r>
            <a:r>
              <a:rPr sz="1500" b="1" spc="-22" baseline="55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-100.0</a:t>
            </a:r>
            <a:endParaRPr sz="1500" baseline="5555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92E342A0-ABA6-C66E-D24F-B2093ED1C972}"/>
              </a:ext>
            </a:extLst>
          </p:cNvPr>
          <p:cNvSpPr txBox="1"/>
          <p:nvPr/>
        </p:nvSpPr>
        <p:spPr>
          <a:xfrm>
            <a:off x="1135001" y="1405932"/>
            <a:ext cx="595630" cy="2955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1145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0979">
              <a:lnSpc>
                <a:spcPts val="1145"/>
              </a:lnSpc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>
            <a:extLst>
              <a:ext uri="{FF2B5EF4-FFF2-40B4-BE49-F238E27FC236}">
                <a16:creationId xmlns:a16="http://schemas.microsoft.com/office/drawing/2014/main" id="{9E95FF9B-25AD-5AE1-9AED-637A64865A9D}"/>
              </a:ext>
            </a:extLst>
          </p:cNvPr>
          <p:cNvSpPr txBox="1"/>
          <p:nvPr/>
        </p:nvSpPr>
        <p:spPr>
          <a:xfrm>
            <a:off x="1704584" y="1769071"/>
            <a:ext cx="38735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object 11">
            <a:extLst>
              <a:ext uri="{FF2B5EF4-FFF2-40B4-BE49-F238E27FC236}">
                <a16:creationId xmlns:a16="http://schemas.microsoft.com/office/drawing/2014/main" id="{F032CCB2-9875-C901-BBFF-446C7D10A547}"/>
              </a:ext>
            </a:extLst>
          </p:cNvPr>
          <p:cNvGrpSpPr/>
          <p:nvPr/>
        </p:nvGrpSpPr>
        <p:grpSpPr>
          <a:xfrm>
            <a:off x="937246" y="506637"/>
            <a:ext cx="2608580" cy="2506345"/>
            <a:chOff x="489072" y="3992992"/>
            <a:chExt cx="2608580" cy="2506345"/>
          </a:xfrm>
        </p:grpSpPr>
        <p:sp>
          <p:nvSpPr>
            <p:cNvPr id="12" name="object 12">
              <a:extLst>
                <a:ext uri="{FF2B5EF4-FFF2-40B4-BE49-F238E27FC236}">
                  <a16:creationId xmlns:a16="http://schemas.microsoft.com/office/drawing/2014/main" id="{F7814DC6-526E-4752-0E36-65AB8E245AA3}"/>
                </a:ext>
              </a:extLst>
            </p:cNvPr>
            <p:cNvSpPr/>
            <p:nvPr/>
          </p:nvSpPr>
          <p:spPr>
            <a:xfrm>
              <a:off x="536991" y="3997504"/>
              <a:ext cx="2556510" cy="2454275"/>
            </a:xfrm>
            <a:custGeom>
              <a:avLst/>
              <a:gdLst/>
              <a:ahLst/>
              <a:cxnLst/>
              <a:rect l="l" t="t" r="r" b="b"/>
              <a:pathLst>
                <a:path w="2556510" h="2454275">
                  <a:moveTo>
                    <a:pt x="0" y="2453723"/>
                  </a:moveTo>
                  <a:lnTo>
                    <a:pt x="2556113" y="2453723"/>
                  </a:lnTo>
                </a:path>
                <a:path w="2556510" h="2454275">
                  <a:moveTo>
                    <a:pt x="0" y="0"/>
                  </a:moveTo>
                  <a:lnTo>
                    <a:pt x="2556113" y="0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object 13">
              <a:extLst>
                <a:ext uri="{FF2B5EF4-FFF2-40B4-BE49-F238E27FC236}">
                  <a16:creationId xmlns:a16="http://schemas.microsoft.com/office/drawing/2014/main" id="{D665BEBD-053C-0FF4-4DF3-8148E044842D}"/>
                </a:ext>
              </a:extLst>
            </p:cNvPr>
            <p:cNvSpPr/>
            <p:nvPr/>
          </p:nvSpPr>
          <p:spPr>
            <a:xfrm>
              <a:off x="536991" y="6451228"/>
              <a:ext cx="2556510" cy="48260"/>
            </a:xfrm>
            <a:custGeom>
              <a:avLst/>
              <a:gdLst/>
              <a:ahLst/>
              <a:cxnLst/>
              <a:rect l="l" t="t" r="r" b="b"/>
              <a:pathLst>
                <a:path w="2556510" h="48260">
                  <a:moveTo>
                    <a:pt x="213251" y="0"/>
                  </a:moveTo>
                  <a:lnTo>
                    <a:pt x="213251" y="23620"/>
                  </a:lnTo>
                </a:path>
                <a:path w="2556510" h="48260">
                  <a:moveTo>
                    <a:pt x="639030" y="0"/>
                  </a:moveTo>
                  <a:lnTo>
                    <a:pt x="639030" y="23620"/>
                  </a:lnTo>
                </a:path>
                <a:path w="2556510" h="48260">
                  <a:moveTo>
                    <a:pt x="1064819" y="0"/>
                  </a:moveTo>
                  <a:lnTo>
                    <a:pt x="1064819" y="23620"/>
                  </a:lnTo>
                </a:path>
                <a:path w="2556510" h="48260">
                  <a:moveTo>
                    <a:pt x="1491293" y="0"/>
                  </a:moveTo>
                  <a:lnTo>
                    <a:pt x="1491293" y="23620"/>
                  </a:lnTo>
                </a:path>
                <a:path w="2556510" h="48260">
                  <a:moveTo>
                    <a:pt x="1917101" y="0"/>
                  </a:moveTo>
                  <a:lnTo>
                    <a:pt x="1917101" y="23620"/>
                  </a:lnTo>
                </a:path>
                <a:path w="2556510" h="48260">
                  <a:moveTo>
                    <a:pt x="2342890" y="0"/>
                  </a:moveTo>
                  <a:lnTo>
                    <a:pt x="2342890" y="23620"/>
                  </a:lnTo>
                </a:path>
                <a:path w="2556510" h="48260">
                  <a:moveTo>
                    <a:pt x="0" y="0"/>
                  </a:moveTo>
                  <a:lnTo>
                    <a:pt x="0" y="47915"/>
                  </a:lnTo>
                </a:path>
                <a:path w="2556510" h="48260">
                  <a:moveTo>
                    <a:pt x="425789" y="0"/>
                  </a:moveTo>
                  <a:lnTo>
                    <a:pt x="425789" y="47915"/>
                  </a:lnTo>
                </a:path>
                <a:path w="2556510" h="48260">
                  <a:moveTo>
                    <a:pt x="852291" y="0"/>
                  </a:moveTo>
                  <a:lnTo>
                    <a:pt x="852291" y="47915"/>
                  </a:lnTo>
                </a:path>
                <a:path w="2556510" h="48260">
                  <a:moveTo>
                    <a:pt x="1278070" y="0"/>
                  </a:moveTo>
                  <a:lnTo>
                    <a:pt x="1278070" y="47915"/>
                  </a:lnTo>
                </a:path>
                <a:path w="2556510" h="48260">
                  <a:moveTo>
                    <a:pt x="1703850" y="0"/>
                  </a:moveTo>
                  <a:lnTo>
                    <a:pt x="1703850" y="47915"/>
                  </a:lnTo>
                </a:path>
                <a:path w="2556510" h="48260">
                  <a:moveTo>
                    <a:pt x="2130333" y="0"/>
                  </a:moveTo>
                  <a:lnTo>
                    <a:pt x="2130333" y="47915"/>
                  </a:lnTo>
                </a:path>
                <a:path w="2556510" h="48260">
                  <a:moveTo>
                    <a:pt x="2556113" y="0"/>
                  </a:moveTo>
                  <a:lnTo>
                    <a:pt x="2556113" y="47915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object 14">
              <a:extLst>
                <a:ext uri="{FF2B5EF4-FFF2-40B4-BE49-F238E27FC236}">
                  <a16:creationId xmlns:a16="http://schemas.microsoft.com/office/drawing/2014/main" id="{6C2D4D52-DF77-F1C9-C7A1-446BC61F994D}"/>
                </a:ext>
              </a:extLst>
            </p:cNvPr>
            <p:cNvSpPr/>
            <p:nvPr/>
          </p:nvSpPr>
          <p:spPr>
            <a:xfrm>
              <a:off x="536991" y="3997504"/>
              <a:ext cx="2556510" cy="2454275"/>
            </a:xfrm>
            <a:custGeom>
              <a:avLst/>
              <a:gdLst/>
              <a:ahLst/>
              <a:cxnLst/>
              <a:rect l="l" t="t" r="r" b="b"/>
              <a:pathLst>
                <a:path w="2556510" h="2454275">
                  <a:moveTo>
                    <a:pt x="0" y="2453723"/>
                  </a:moveTo>
                  <a:lnTo>
                    <a:pt x="0" y="0"/>
                  </a:lnTo>
                </a:path>
                <a:path w="2556510" h="2454275">
                  <a:moveTo>
                    <a:pt x="2556113" y="2453723"/>
                  </a:moveTo>
                  <a:lnTo>
                    <a:pt x="2556113" y="0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object 15">
              <a:extLst>
                <a:ext uri="{FF2B5EF4-FFF2-40B4-BE49-F238E27FC236}">
                  <a16:creationId xmlns:a16="http://schemas.microsoft.com/office/drawing/2014/main" id="{8521F3D2-9910-4C01-4888-7541EAF6E5E6}"/>
                </a:ext>
              </a:extLst>
            </p:cNvPr>
            <p:cNvSpPr/>
            <p:nvPr/>
          </p:nvSpPr>
          <p:spPr>
            <a:xfrm>
              <a:off x="489072" y="3997504"/>
              <a:ext cx="48260" cy="2454275"/>
            </a:xfrm>
            <a:custGeom>
              <a:avLst/>
              <a:gdLst/>
              <a:ahLst/>
              <a:cxnLst/>
              <a:rect l="l" t="t" r="r" b="b"/>
              <a:pathLst>
                <a:path w="48259" h="2454275">
                  <a:moveTo>
                    <a:pt x="47918" y="2249593"/>
                  </a:moveTo>
                  <a:lnTo>
                    <a:pt x="24306" y="2249593"/>
                  </a:lnTo>
                </a:path>
                <a:path w="48259" h="2454275">
                  <a:moveTo>
                    <a:pt x="47918" y="1840639"/>
                  </a:moveTo>
                  <a:lnTo>
                    <a:pt x="24306" y="1840639"/>
                  </a:lnTo>
                </a:path>
                <a:path w="48259" h="2454275">
                  <a:moveTo>
                    <a:pt x="47918" y="1431685"/>
                  </a:moveTo>
                  <a:lnTo>
                    <a:pt x="24306" y="1431685"/>
                  </a:lnTo>
                </a:path>
                <a:path w="48259" h="2454275">
                  <a:moveTo>
                    <a:pt x="47918" y="1022731"/>
                  </a:moveTo>
                  <a:lnTo>
                    <a:pt x="24306" y="1022731"/>
                  </a:lnTo>
                </a:path>
                <a:path w="48259" h="2454275">
                  <a:moveTo>
                    <a:pt x="47918" y="613778"/>
                  </a:moveTo>
                  <a:lnTo>
                    <a:pt x="24306" y="613778"/>
                  </a:lnTo>
                </a:path>
                <a:path w="48259" h="2454275">
                  <a:moveTo>
                    <a:pt x="47918" y="204824"/>
                  </a:moveTo>
                  <a:lnTo>
                    <a:pt x="24306" y="204824"/>
                  </a:lnTo>
                </a:path>
                <a:path w="48259" h="2454275">
                  <a:moveTo>
                    <a:pt x="47918" y="2453723"/>
                  </a:moveTo>
                  <a:lnTo>
                    <a:pt x="0" y="2453723"/>
                  </a:lnTo>
                </a:path>
                <a:path w="48259" h="2454275">
                  <a:moveTo>
                    <a:pt x="47918" y="2044760"/>
                  </a:moveTo>
                  <a:lnTo>
                    <a:pt x="0" y="2044760"/>
                  </a:lnTo>
                </a:path>
                <a:path w="48259" h="2454275">
                  <a:moveTo>
                    <a:pt x="47918" y="1635806"/>
                  </a:moveTo>
                  <a:lnTo>
                    <a:pt x="0" y="1635806"/>
                  </a:lnTo>
                </a:path>
                <a:path w="48259" h="2454275">
                  <a:moveTo>
                    <a:pt x="47918" y="1226861"/>
                  </a:moveTo>
                  <a:lnTo>
                    <a:pt x="0" y="1226861"/>
                  </a:lnTo>
                </a:path>
                <a:path w="48259" h="2454275">
                  <a:moveTo>
                    <a:pt x="47918" y="817907"/>
                  </a:moveTo>
                  <a:lnTo>
                    <a:pt x="0" y="817907"/>
                  </a:lnTo>
                </a:path>
                <a:path w="48259" h="2454275">
                  <a:moveTo>
                    <a:pt x="47918" y="408953"/>
                  </a:moveTo>
                  <a:lnTo>
                    <a:pt x="0" y="408953"/>
                  </a:lnTo>
                </a:path>
                <a:path w="48259" h="2454275">
                  <a:moveTo>
                    <a:pt x="47918" y="0"/>
                  </a:moveTo>
                  <a:lnTo>
                    <a:pt x="0" y="0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object 16">
            <a:extLst>
              <a:ext uri="{FF2B5EF4-FFF2-40B4-BE49-F238E27FC236}">
                <a16:creationId xmlns:a16="http://schemas.microsoft.com/office/drawing/2014/main" id="{9DFCE167-CE1F-6B70-06A4-43A23A4939C1}"/>
              </a:ext>
            </a:extLst>
          </p:cNvPr>
          <p:cNvSpPr txBox="1"/>
          <p:nvPr/>
        </p:nvSpPr>
        <p:spPr>
          <a:xfrm>
            <a:off x="625875" y="2878592"/>
            <a:ext cx="29146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E7FCC613-5A7C-1418-6561-6D2CFE4A2C18}"/>
              </a:ext>
            </a:extLst>
          </p:cNvPr>
          <p:cNvSpPr txBox="1"/>
          <p:nvPr/>
        </p:nvSpPr>
        <p:spPr>
          <a:xfrm>
            <a:off x="625875" y="2469638"/>
            <a:ext cx="29146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bject 18">
            <a:extLst>
              <a:ext uri="{FF2B5EF4-FFF2-40B4-BE49-F238E27FC236}">
                <a16:creationId xmlns:a16="http://schemas.microsoft.com/office/drawing/2014/main" id="{91CFEBBD-CD44-EB56-F972-6150B72B7AFD}"/>
              </a:ext>
            </a:extLst>
          </p:cNvPr>
          <p:cNvSpPr txBox="1"/>
          <p:nvPr/>
        </p:nvSpPr>
        <p:spPr>
          <a:xfrm>
            <a:off x="683516" y="2060656"/>
            <a:ext cx="233679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9">
            <a:extLst>
              <a:ext uri="{FF2B5EF4-FFF2-40B4-BE49-F238E27FC236}">
                <a16:creationId xmlns:a16="http://schemas.microsoft.com/office/drawing/2014/main" id="{F42BF219-2C3B-3B1E-A1A8-624C0F7A2102}"/>
              </a:ext>
            </a:extLst>
          </p:cNvPr>
          <p:cNvSpPr txBox="1"/>
          <p:nvPr/>
        </p:nvSpPr>
        <p:spPr>
          <a:xfrm>
            <a:off x="833542" y="1651711"/>
            <a:ext cx="8382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object 20">
            <a:extLst>
              <a:ext uri="{FF2B5EF4-FFF2-40B4-BE49-F238E27FC236}">
                <a16:creationId xmlns:a16="http://schemas.microsoft.com/office/drawing/2014/main" id="{56858266-EECE-526A-5D3B-52B862CA74E2}"/>
              </a:ext>
            </a:extLst>
          </p:cNvPr>
          <p:cNvSpPr txBox="1"/>
          <p:nvPr/>
        </p:nvSpPr>
        <p:spPr>
          <a:xfrm>
            <a:off x="718240" y="1242757"/>
            <a:ext cx="19875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bject 21">
            <a:extLst>
              <a:ext uri="{FF2B5EF4-FFF2-40B4-BE49-F238E27FC236}">
                <a16:creationId xmlns:a16="http://schemas.microsoft.com/office/drawing/2014/main" id="{72ABD1BD-D565-B268-C05A-444F63419093}"/>
              </a:ext>
            </a:extLst>
          </p:cNvPr>
          <p:cNvSpPr txBox="1"/>
          <p:nvPr/>
        </p:nvSpPr>
        <p:spPr>
          <a:xfrm>
            <a:off x="660599" y="833803"/>
            <a:ext cx="25654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object 22">
            <a:extLst>
              <a:ext uri="{FF2B5EF4-FFF2-40B4-BE49-F238E27FC236}">
                <a16:creationId xmlns:a16="http://schemas.microsoft.com/office/drawing/2014/main" id="{14803B47-B98C-C31E-8154-2D13B8812C41}"/>
              </a:ext>
            </a:extLst>
          </p:cNvPr>
          <p:cNvSpPr txBox="1"/>
          <p:nvPr/>
        </p:nvSpPr>
        <p:spPr>
          <a:xfrm>
            <a:off x="660599" y="424849"/>
            <a:ext cx="25654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bject 23">
            <a:extLst>
              <a:ext uri="{FF2B5EF4-FFF2-40B4-BE49-F238E27FC236}">
                <a16:creationId xmlns:a16="http://schemas.microsoft.com/office/drawing/2014/main" id="{60624657-65B3-61A4-F957-420AD2D3189F}"/>
              </a:ext>
            </a:extLst>
          </p:cNvPr>
          <p:cNvSpPr txBox="1"/>
          <p:nvPr/>
        </p:nvSpPr>
        <p:spPr>
          <a:xfrm>
            <a:off x="558863" y="1553409"/>
            <a:ext cx="153888" cy="369570"/>
          </a:xfrm>
          <a:prstGeom prst="rect">
            <a:avLst/>
          </a:prstGeom>
        </p:spPr>
        <p:txBody>
          <a:bodyPr vert="vert270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µm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object 24">
            <a:extLst>
              <a:ext uri="{FF2B5EF4-FFF2-40B4-BE49-F238E27FC236}">
                <a16:creationId xmlns:a16="http://schemas.microsoft.com/office/drawing/2014/main" id="{D15D3E23-D4EE-3EB4-7571-F9B4172EF878}"/>
              </a:ext>
            </a:extLst>
          </p:cNvPr>
          <p:cNvGrpSpPr/>
          <p:nvPr/>
        </p:nvGrpSpPr>
        <p:grpSpPr>
          <a:xfrm>
            <a:off x="3598495" y="518762"/>
            <a:ext cx="260985" cy="2459355"/>
            <a:chOff x="3503615" y="3994726"/>
            <a:chExt cx="260985" cy="2459355"/>
          </a:xfrm>
        </p:grpSpPr>
        <p:sp>
          <p:nvSpPr>
            <p:cNvPr id="25" name="object 25">
              <a:extLst>
                <a:ext uri="{FF2B5EF4-FFF2-40B4-BE49-F238E27FC236}">
                  <a16:creationId xmlns:a16="http://schemas.microsoft.com/office/drawing/2014/main" id="{0CC13CBA-471D-61B2-AF2C-EA02A17816EE}"/>
                </a:ext>
              </a:extLst>
            </p:cNvPr>
            <p:cNvSpPr/>
            <p:nvPr/>
          </p:nvSpPr>
          <p:spPr>
            <a:xfrm>
              <a:off x="3506393" y="640194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object 26">
              <a:extLst>
                <a:ext uri="{FF2B5EF4-FFF2-40B4-BE49-F238E27FC236}">
                  <a16:creationId xmlns:a16="http://schemas.microsoft.com/office/drawing/2014/main" id="{E8DEF270-0572-E93D-8835-19E775DB8E94}"/>
                </a:ext>
              </a:extLst>
            </p:cNvPr>
            <p:cNvSpPr/>
            <p:nvPr/>
          </p:nvSpPr>
          <p:spPr>
            <a:xfrm>
              <a:off x="3506393" y="635332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object 27">
              <a:extLst>
                <a:ext uri="{FF2B5EF4-FFF2-40B4-BE49-F238E27FC236}">
                  <a16:creationId xmlns:a16="http://schemas.microsoft.com/office/drawing/2014/main" id="{5DC6A6F3-DC8B-7EA3-0CBC-D1EA75E829DD}"/>
                </a:ext>
              </a:extLst>
            </p:cNvPr>
            <p:cNvSpPr/>
            <p:nvPr/>
          </p:nvSpPr>
          <p:spPr>
            <a:xfrm>
              <a:off x="3506393" y="630403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object 28">
              <a:extLst>
                <a:ext uri="{FF2B5EF4-FFF2-40B4-BE49-F238E27FC236}">
                  <a16:creationId xmlns:a16="http://schemas.microsoft.com/office/drawing/2014/main" id="{1066F206-EEEB-02EA-4C27-C8DE2BBDA3CD}"/>
                </a:ext>
              </a:extLst>
            </p:cNvPr>
            <p:cNvSpPr/>
            <p:nvPr/>
          </p:nvSpPr>
          <p:spPr>
            <a:xfrm>
              <a:off x="3506393" y="625472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object 29">
              <a:extLst>
                <a:ext uri="{FF2B5EF4-FFF2-40B4-BE49-F238E27FC236}">
                  <a16:creationId xmlns:a16="http://schemas.microsoft.com/office/drawing/2014/main" id="{79B6A3F9-32E7-03CD-43F2-4091658AC7D3}"/>
                </a:ext>
              </a:extLst>
            </p:cNvPr>
            <p:cNvSpPr/>
            <p:nvPr/>
          </p:nvSpPr>
          <p:spPr>
            <a:xfrm>
              <a:off x="3506393" y="6206142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object 30">
              <a:extLst>
                <a:ext uri="{FF2B5EF4-FFF2-40B4-BE49-F238E27FC236}">
                  <a16:creationId xmlns:a16="http://schemas.microsoft.com/office/drawing/2014/main" id="{F0CB8CD8-A31D-3796-9BC4-E812F445B740}"/>
                </a:ext>
              </a:extLst>
            </p:cNvPr>
            <p:cNvSpPr/>
            <p:nvPr/>
          </p:nvSpPr>
          <p:spPr>
            <a:xfrm>
              <a:off x="3506393" y="615683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object 31">
              <a:extLst>
                <a:ext uri="{FF2B5EF4-FFF2-40B4-BE49-F238E27FC236}">
                  <a16:creationId xmlns:a16="http://schemas.microsoft.com/office/drawing/2014/main" id="{314425E3-2866-07A6-F5A6-0BFC67B8D998}"/>
                </a:ext>
              </a:extLst>
            </p:cNvPr>
            <p:cNvSpPr/>
            <p:nvPr/>
          </p:nvSpPr>
          <p:spPr>
            <a:xfrm>
              <a:off x="3506393" y="610754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object 32">
              <a:extLst>
                <a:ext uri="{FF2B5EF4-FFF2-40B4-BE49-F238E27FC236}">
                  <a16:creationId xmlns:a16="http://schemas.microsoft.com/office/drawing/2014/main" id="{3A87A1A5-FE1B-7C12-55D3-F2CBC0C72260}"/>
                </a:ext>
              </a:extLst>
            </p:cNvPr>
            <p:cNvSpPr/>
            <p:nvPr/>
          </p:nvSpPr>
          <p:spPr>
            <a:xfrm>
              <a:off x="3506393" y="6058929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object 33">
              <a:extLst>
                <a:ext uri="{FF2B5EF4-FFF2-40B4-BE49-F238E27FC236}">
                  <a16:creationId xmlns:a16="http://schemas.microsoft.com/office/drawing/2014/main" id="{76108E24-C0FD-CB44-7D36-60FF010B8F4E}"/>
                </a:ext>
              </a:extLst>
            </p:cNvPr>
            <p:cNvSpPr/>
            <p:nvPr/>
          </p:nvSpPr>
          <p:spPr>
            <a:xfrm>
              <a:off x="3506393" y="600963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object 34">
              <a:extLst>
                <a:ext uri="{FF2B5EF4-FFF2-40B4-BE49-F238E27FC236}">
                  <a16:creationId xmlns:a16="http://schemas.microsoft.com/office/drawing/2014/main" id="{2736BCF6-4004-1089-758D-34A52279B4B3}"/>
                </a:ext>
              </a:extLst>
            </p:cNvPr>
            <p:cNvSpPr/>
            <p:nvPr/>
          </p:nvSpPr>
          <p:spPr>
            <a:xfrm>
              <a:off x="3506393" y="596033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object 35">
              <a:extLst>
                <a:ext uri="{FF2B5EF4-FFF2-40B4-BE49-F238E27FC236}">
                  <a16:creationId xmlns:a16="http://schemas.microsoft.com/office/drawing/2014/main" id="{9D551C66-D65B-9698-C8F2-CE9181793E0B}"/>
                </a:ext>
              </a:extLst>
            </p:cNvPr>
            <p:cNvSpPr/>
            <p:nvPr/>
          </p:nvSpPr>
          <p:spPr>
            <a:xfrm>
              <a:off x="3506393" y="5911744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object 36">
              <a:extLst>
                <a:ext uri="{FF2B5EF4-FFF2-40B4-BE49-F238E27FC236}">
                  <a16:creationId xmlns:a16="http://schemas.microsoft.com/office/drawing/2014/main" id="{245FFD03-44CB-E237-EE36-19B038EC25D4}"/>
                </a:ext>
              </a:extLst>
            </p:cNvPr>
            <p:cNvSpPr/>
            <p:nvPr/>
          </p:nvSpPr>
          <p:spPr>
            <a:xfrm>
              <a:off x="3506393" y="586243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object 37">
              <a:extLst>
                <a:ext uri="{FF2B5EF4-FFF2-40B4-BE49-F238E27FC236}">
                  <a16:creationId xmlns:a16="http://schemas.microsoft.com/office/drawing/2014/main" id="{3502EEFD-B3B8-F7A9-A77C-C81D4C34A986}"/>
                </a:ext>
              </a:extLst>
            </p:cNvPr>
            <p:cNvSpPr/>
            <p:nvPr/>
          </p:nvSpPr>
          <p:spPr>
            <a:xfrm>
              <a:off x="3506393" y="581315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object 38">
              <a:extLst>
                <a:ext uri="{FF2B5EF4-FFF2-40B4-BE49-F238E27FC236}">
                  <a16:creationId xmlns:a16="http://schemas.microsoft.com/office/drawing/2014/main" id="{017A9716-1FEB-0BBE-75C8-08CB013470EF}"/>
                </a:ext>
              </a:extLst>
            </p:cNvPr>
            <p:cNvSpPr/>
            <p:nvPr/>
          </p:nvSpPr>
          <p:spPr>
            <a:xfrm>
              <a:off x="3506393" y="576384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object 39">
              <a:extLst>
                <a:ext uri="{FF2B5EF4-FFF2-40B4-BE49-F238E27FC236}">
                  <a16:creationId xmlns:a16="http://schemas.microsoft.com/office/drawing/2014/main" id="{2C03AE55-53CC-D4CA-1B7A-8C69F8818E75}"/>
                </a:ext>
              </a:extLst>
            </p:cNvPr>
            <p:cNvSpPr/>
            <p:nvPr/>
          </p:nvSpPr>
          <p:spPr>
            <a:xfrm>
              <a:off x="3506393" y="571525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E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object 40">
              <a:extLst>
                <a:ext uri="{FF2B5EF4-FFF2-40B4-BE49-F238E27FC236}">
                  <a16:creationId xmlns:a16="http://schemas.microsoft.com/office/drawing/2014/main" id="{449E0959-6B61-1610-DEBA-F6B581D48ACB}"/>
                </a:ext>
              </a:extLst>
            </p:cNvPr>
            <p:cNvSpPr/>
            <p:nvPr/>
          </p:nvSpPr>
          <p:spPr>
            <a:xfrm>
              <a:off x="3506393" y="566596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D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object 41">
              <a:extLst>
                <a:ext uri="{FF2B5EF4-FFF2-40B4-BE49-F238E27FC236}">
                  <a16:creationId xmlns:a16="http://schemas.microsoft.com/office/drawing/2014/main" id="{BAD45253-48E2-73DC-9AB8-55921100D26B}"/>
                </a:ext>
              </a:extLst>
            </p:cNvPr>
            <p:cNvSpPr/>
            <p:nvPr/>
          </p:nvSpPr>
          <p:spPr>
            <a:xfrm>
              <a:off x="3506393" y="561665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BE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object 42">
              <a:extLst>
                <a:ext uri="{FF2B5EF4-FFF2-40B4-BE49-F238E27FC236}">
                  <a16:creationId xmlns:a16="http://schemas.microsoft.com/office/drawing/2014/main" id="{7D48CF99-7862-B766-C0A4-61A6C3EB87B8}"/>
                </a:ext>
              </a:extLst>
            </p:cNvPr>
            <p:cNvSpPr/>
            <p:nvPr/>
          </p:nvSpPr>
          <p:spPr>
            <a:xfrm>
              <a:off x="3506393" y="556806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A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object 43">
              <a:extLst>
                <a:ext uri="{FF2B5EF4-FFF2-40B4-BE49-F238E27FC236}">
                  <a16:creationId xmlns:a16="http://schemas.microsoft.com/office/drawing/2014/main" id="{BEC9DFCF-47F2-C10C-F691-C17F1DF150DE}"/>
                </a:ext>
              </a:extLst>
            </p:cNvPr>
            <p:cNvSpPr/>
            <p:nvPr/>
          </p:nvSpPr>
          <p:spPr>
            <a:xfrm>
              <a:off x="3506393" y="551875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9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object 44">
              <a:extLst>
                <a:ext uri="{FF2B5EF4-FFF2-40B4-BE49-F238E27FC236}">
                  <a16:creationId xmlns:a16="http://schemas.microsoft.com/office/drawing/2014/main" id="{88B7697E-1E0B-87E7-F8BD-7A4D1B764345}"/>
                </a:ext>
              </a:extLst>
            </p:cNvPr>
            <p:cNvSpPr/>
            <p:nvPr/>
          </p:nvSpPr>
          <p:spPr>
            <a:xfrm>
              <a:off x="3506393" y="546947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object 45">
              <a:extLst>
                <a:ext uri="{FF2B5EF4-FFF2-40B4-BE49-F238E27FC236}">
                  <a16:creationId xmlns:a16="http://schemas.microsoft.com/office/drawing/2014/main" id="{DAB2B7D2-645D-CCE1-FEEE-843E313C4492}"/>
                </a:ext>
              </a:extLst>
            </p:cNvPr>
            <p:cNvSpPr/>
            <p:nvPr/>
          </p:nvSpPr>
          <p:spPr>
            <a:xfrm>
              <a:off x="3506393" y="5420856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6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object 46">
              <a:extLst>
                <a:ext uri="{FF2B5EF4-FFF2-40B4-BE49-F238E27FC236}">
                  <a16:creationId xmlns:a16="http://schemas.microsoft.com/office/drawing/2014/main" id="{FBC8943D-BCC0-C779-031D-D5F39DBC9C7B}"/>
                </a:ext>
              </a:extLst>
            </p:cNvPr>
            <p:cNvSpPr/>
            <p:nvPr/>
          </p:nvSpPr>
          <p:spPr>
            <a:xfrm>
              <a:off x="3506393" y="537157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5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object 47">
              <a:extLst>
                <a:ext uri="{FF2B5EF4-FFF2-40B4-BE49-F238E27FC236}">
                  <a16:creationId xmlns:a16="http://schemas.microsoft.com/office/drawing/2014/main" id="{7ED93545-2478-1BA9-FD98-5D082673233E}"/>
                </a:ext>
              </a:extLst>
            </p:cNvPr>
            <p:cNvSpPr/>
            <p:nvPr/>
          </p:nvSpPr>
          <p:spPr>
            <a:xfrm>
              <a:off x="3506393" y="532226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4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object 48">
              <a:extLst>
                <a:ext uri="{FF2B5EF4-FFF2-40B4-BE49-F238E27FC236}">
                  <a16:creationId xmlns:a16="http://schemas.microsoft.com/office/drawing/2014/main" id="{C2454403-8CF7-426A-38A9-D52FE8C4E1E9}"/>
                </a:ext>
              </a:extLst>
            </p:cNvPr>
            <p:cNvSpPr/>
            <p:nvPr/>
          </p:nvSpPr>
          <p:spPr>
            <a:xfrm>
              <a:off x="3506393" y="527367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2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object 49">
              <a:extLst>
                <a:ext uri="{FF2B5EF4-FFF2-40B4-BE49-F238E27FC236}">
                  <a16:creationId xmlns:a16="http://schemas.microsoft.com/office/drawing/2014/main" id="{F3B2F3D7-2525-ECF8-BE4B-FA9454EC3A12}"/>
                </a:ext>
              </a:extLst>
            </p:cNvPr>
            <p:cNvSpPr/>
            <p:nvPr/>
          </p:nvSpPr>
          <p:spPr>
            <a:xfrm>
              <a:off x="3506393" y="522436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15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object 50">
              <a:extLst>
                <a:ext uri="{FF2B5EF4-FFF2-40B4-BE49-F238E27FC236}">
                  <a16:creationId xmlns:a16="http://schemas.microsoft.com/office/drawing/2014/main" id="{F88E5C76-0215-0AE7-B7F8-9D35DB9A3D3F}"/>
                </a:ext>
              </a:extLst>
            </p:cNvPr>
            <p:cNvSpPr/>
            <p:nvPr/>
          </p:nvSpPr>
          <p:spPr>
            <a:xfrm>
              <a:off x="3506393" y="517508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object 51">
              <a:extLst>
                <a:ext uri="{FF2B5EF4-FFF2-40B4-BE49-F238E27FC236}">
                  <a16:creationId xmlns:a16="http://schemas.microsoft.com/office/drawing/2014/main" id="{81F14DC4-C262-2462-A0CD-4AC9E136403A}"/>
                </a:ext>
              </a:extLst>
            </p:cNvPr>
            <p:cNvSpPr/>
            <p:nvPr/>
          </p:nvSpPr>
          <p:spPr>
            <a:xfrm>
              <a:off x="3506393" y="5126466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17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object 52">
              <a:extLst>
                <a:ext uri="{FF2B5EF4-FFF2-40B4-BE49-F238E27FC236}">
                  <a16:creationId xmlns:a16="http://schemas.microsoft.com/office/drawing/2014/main" id="{2F6C0DF6-8ADE-3BAC-8A82-4D14E9A070A6}"/>
                </a:ext>
              </a:extLst>
            </p:cNvPr>
            <p:cNvSpPr/>
            <p:nvPr/>
          </p:nvSpPr>
          <p:spPr>
            <a:xfrm>
              <a:off x="3506393" y="507717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2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object 53">
              <a:extLst>
                <a:ext uri="{FF2B5EF4-FFF2-40B4-BE49-F238E27FC236}">
                  <a16:creationId xmlns:a16="http://schemas.microsoft.com/office/drawing/2014/main" id="{08E89314-A8F6-867F-EE99-DD1540A16EE4}"/>
                </a:ext>
              </a:extLst>
            </p:cNvPr>
            <p:cNvSpPr/>
            <p:nvPr/>
          </p:nvSpPr>
          <p:spPr>
            <a:xfrm>
              <a:off x="3506393" y="5027867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46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object 54">
              <a:extLst>
                <a:ext uri="{FF2B5EF4-FFF2-40B4-BE49-F238E27FC236}">
                  <a16:creationId xmlns:a16="http://schemas.microsoft.com/office/drawing/2014/main" id="{961F215A-03CC-9430-7AEA-B113B8219B13}"/>
                </a:ext>
              </a:extLst>
            </p:cNvPr>
            <p:cNvSpPr/>
            <p:nvPr/>
          </p:nvSpPr>
          <p:spPr>
            <a:xfrm>
              <a:off x="3506393" y="4979281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5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object 55">
              <a:extLst>
                <a:ext uri="{FF2B5EF4-FFF2-40B4-BE49-F238E27FC236}">
                  <a16:creationId xmlns:a16="http://schemas.microsoft.com/office/drawing/2014/main" id="{6FF55067-6C4F-3D9C-58BE-2D14060C5F0E}"/>
                </a:ext>
              </a:extLst>
            </p:cNvPr>
            <p:cNvSpPr/>
            <p:nvPr/>
          </p:nvSpPr>
          <p:spPr>
            <a:xfrm>
              <a:off x="3506393" y="492997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7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object 56">
              <a:extLst>
                <a:ext uri="{FF2B5EF4-FFF2-40B4-BE49-F238E27FC236}">
                  <a16:creationId xmlns:a16="http://schemas.microsoft.com/office/drawing/2014/main" id="{FBECB941-DEF4-DC3D-9A55-A07D70BBEBAD}"/>
                </a:ext>
              </a:extLst>
            </p:cNvPr>
            <p:cNvSpPr/>
            <p:nvPr/>
          </p:nvSpPr>
          <p:spPr>
            <a:xfrm>
              <a:off x="3506393" y="488068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8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object 57">
              <a:extLst>
                <a:ext uri="{FF2B5EF4-FFF2-40B4-BE49-F238E27FC236}">
                  <a16:creationId xmlns:a16="http://schemas.microsoft.com/office/drawing/2014/main" id="{2D5C182C-A791-A28F-B053-B9424C2F9E60}"/>
                </a:ext>
              </a:extLst>
            </p:cNvPr>
            <p:cNvSpPr/>
            <p:nvPr/>
          </p:nvSpPr>
          <p:spPr>
            <a:xfrm>
              <a:off x="3506393" y="4832067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A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object 58">
              <a:extLst>
                <a:ext uri="{FF2B5EF4-FFF2-40B4-BE49-F238E27FC236}">
                  <a16:creationId xmlns:a16="http://schemas.microsoft.com/office/drawing/2014/main" id="{ADB448A2-09F1-A5DB-785F-4DA9AD536B4D}"/>
                </a:ext>
              </a:extLst>
            </p:cNvPr>
            <p:cNvSpPr/>
            <p:nvPr/>
          </p:nvSpPr>
          <p:spPr>
            <a:xfrm>
              <a:off x="3506393" y="478278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B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object 59">
              <a:extLst>
                <a:ext uri="{FF2B5EF4-FFF2-40B4-BE49-F238E27FC236}">
                  <a16:creationId xmlns:a16="http://schemas.microsoft.com/office/drawing/2014/main" id="{9ABF99E4-221D-E863-2177-306150240661}"/>
                </a:ext>
              </a:extLst>
            </p:cNvPr>
            <p:cNvSpPr/>
            <p:nvPr/>
          </p:nvSpPr>
          <p:spPr>
            <a:xfrm>
              <a:off x="3506393" y="473347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D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object 60">
              <a:extLst>
                <a:ext uri="{FF2B5EF4-FFF2-40B4-BE49-F238E27FC236}">
                  <a16:creationId xmlns:a16="http://schemas.microsoft.com/office/drawing/2014/main" id="{B56E3191-80E1-27B7-38F8-49C7847AA52A}"/>
                </a:ext>
              </a:extLst>
            </p:cNvPr>
            <p:cNvSpPr/>
            <p:nvPr/>
          </p:nvSpPr>
          <p:spPr>
            <a:xfrm>
              <a:off x="3506393" y="4684882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E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object 61">
              <a:extLst>
                <a:ext uri="{FF2B5EF4-FFF2-40B4-BE49-F238E27FC236}">
                  <a16:creationId xmlns:a16="http://schemas.microsoft.com/office/drawing/2014/main" id="{FCDD7059-1CA3-DC9B-E371-D5DF23949A26}"/>
                </a:ext>
              </a:extLst>
            </p:cNvPr>
            <p:cNvSpPr/>
            <p:nvPr/>
          </p:nvSpPr>
          <p:spPr>
            <a:xfrm>
              <a:off x="3506393" y="4635573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object 62">
              <a:extLst>
                <a:ext uri="{FF2B5EF4-FFF2-40B4-BE49-F238E27FC236}">
                  <a16:creationId xmlns:a16="http://schemas.microsoft.com/office/drawing/2014/main" id="{C7C6C766-BDDD-7AF7-B64F-BAF21D5994EC}"/>
                </a:ext>
              </a:extLst>
            </p:cNvPr>
            <p:cNvSpPr/>
            <p:nvPr/>
          </p:nvSpPr>
          <p:spPr>
            <a:xfrm>
              <a:off x="3506393" y="458629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object 63">
              <a:extLst>
                <a:ext uri="{FF2B5EF4-FFF2-40B4-BE49-F238E27FC236}">
                  <a16:creationId xmlns:a16="http://schemas.microsoft.com/office/drawing/2014/main" id="{E671B9A9-D56B-2145-D632-7E95A604A6DE}"/>
                </a:ext>
              </a:extLst>
            </p:cNvPr>
            <p:cNvSpPr/>
            <p:nvPr/>
          </p:nvSpPr>
          <p:spPr>
            <a:xfrm>
              <a:off x="3506393" y="453697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object 64">
              <a:extLst>
                <a:ext uri="{FF2B5EF4-FFF2-40B4-BE49-F238E27FC236}">
                  <a16:creationId xmlns:a16="http://schemas.microsoft.com/office/drawing/2014/main" id="{E453B97B-CAAE-3943-A34B-F381345D74C2}"/>
                </a:ext>
              </a:extLst>
            </p:cNvPr>
            <p:cNvSpPr/>
            <p:nvPr/>
          </p:nvSpPr>
          <p:spPr>
            <a:xfrm>
              <a:off x="3506393" y="448838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object 65">
              <a:extLst>
                <a:ext uri="{FF2B5EF4-FFF2-40B4-BE49-F238E27FC236}">
                  <a16:creationId xmlns:a16="http://schemas.microsoft.com/office/drawing/2014/main" id="{64987D4E-924E-32DE-C525-59136A3EE0E9}"/>
                </a:ext>
              </a:extLst>
            </p:cNvPr>
            <p:cNvSpPr/>
            <p:nvPr/>
          </p:nvSpPr>
          <p:spPr>
            <a:xfrm>
              <a:off x="3506393" y="443907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object 66">
              <a:extLst>
                <a:ext uri="{FF2B5EF4-FFF2-40B4-BE49-F238E27FC236}">
                  <a16:creationId xmlns:a16="http://schemas.microsoft.com/office/drawing/2014/main" id="{9C8A258B-2610-8EBC-889D-92CED4974120}"/>
                </a:ext>
              </a:extLst>
            </p:cNvPr>
            <p:cNvSpPr/>
            <p:nvPr/>
          </p:nvSpPr>
          <p:spPr>
            <a:xfrm>
              <a:off x="3506393" y="438979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object 67">
              <a:extLst>
                <a:ext uri="{FF2B5EF4-FFF2-40B4-BE49-F238E27FC236}">
                  <a16:creationId xmlns:a16="http://schemas.microsoft.com/office/drawing/2014/main" id="{FF7D4C76-7855-0E80-8E2B-E89834742A01}"/>
                </a:ext>
              </a:extLst>
            </p:cNvPr>
            <p:cNvSpPr/>
            <p:nvPr/>
          </p:nvSpPr>
          <p:spPr>
            <a:xfrm>
              <a:off x="3506393" y="4341184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object 68">
              <a:extLst>
                <a:ext uri="{FF2B5EF4-FFF2-40B4-BE49-F238E27FC236}">
                  <a16:creationId xmlns:a16="http://schemas.microsoft.com/office/drawing/2014/main" id="{BD24FDB2-1F99-EB98-1B1B-BDF859B0C697}"/>
                </a:ext>
              </a:extLst>
            </p:cNvPr>
            <p:cNvSpPr/>
            <p:nvPr/>
          </p:nvSpPr>
          <p:spPr>
            <a:xfrm>
              <a:off x="3506393" y="429189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object 69">
              <a:extLst>
                <a:ext uri="{FF2B5EF4-FFF2-40B4-BE49-F238E27FC236}">
                  <a16:creationId xmlns:a16="http://schemas.microsoft.com/office/drawing/2014/main" id="{8EF4DCB0-B2F6-D6B2-948F-CAE7F3A1C4EF}"/>
                </a:ext>
              </a:extLst>
            </p:cNvPr>
            <p:cNvSpPr/>
            <p:nvPr/>
          </p:nvSpPr>
          <p:spPr>
            <a:xfrm>
              <a:off x="3506393" y="424258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object 70">
              <a:extLst>
                <a:ext uri="{FF2B5EF4-FFF2-40B4-BE49-F238E27FC236}">
                  <a16:creationId xmlns:a16="http://schemas.microsoft.com/office/drawing/2014/main" id="{3148AFB5-E30E-D82C-A9B7-81E80A474D1B}"/>
                </a:ext>
              </a:extLst>
            </p:cNvPr>
            <p:cNvSpPr/>
            <p:nvPr/>
          </p:nvSpPr>
          <p:spPr>
            <a:xfrm>
              <a:off x="3506393" y="419399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object 71">
              <a:extLst>
                <a:ext uri="{FF2B5EF4-FFF2-40B4-BE49-F238E27FC236}">
                  <a16:creationId xmlns:a16="http://schemas.microsoft.com/office/drawing/2014/main" id="{65379EF3-4CB6-2F06-B423-1F213FBAF9A6}"/>
                </a:ext>
              </a:extLst>
            </p:cNvPr>
            <p:cNvSpPr/>
            <p:nvPr/>
          </p:nvSpPr>
          <p:spPr>
            <a:xfrm>
              <a:off x="3506393" y="414469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object 72">
              <a:extLst>
                <a:ext uri="{FF2B5EF4-FFF2-40B4-BE49-F238E27FC236}">
                  <a16:creationId xmlns:a16="http://schemas.microsoft.com/office/drawing/2014/main" id="{CA511F54-31E7-D9C0-5284-40EA5D9CA3E3}"/>
                </a:ext>
              </a:extLst>
            </p:cNvPr>
            <p:cNvSpPr/>
            <p:nvPr/>
          </p:nvSpPr>
          <p:spPr>
            <a:xfrm>
              <a:off x="3506393" y="409539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object 73">
              <a:extLst>
                <a:ext uri="{FF2B5EF4-FFF2-40B4-BE49-F238E27FC236}">
                  <a16:creationId xmlns:a16="http://schemas.microsoft.com/office/drawing/2014/main" id="{1B030D75-D773-07DA-F5FE-4E78E43522AC}"/>
                </a:ext>
              </a:extLst>
            </p:cNvPr>
            <p:cNvSpPr/>
            <p:nvPr/>
          </p:nvSpPr>
          <p:spPr>
            <a:xfrm>
              <a:off x="3506393" y="4046785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object 74">
              <a:extLst>
                <a:ext uri="{FF2B5EF4-FFF2-40B4-BE49-F238E27FC236}">
                  <a16:creationId xmlns:a16="http://schemas.microsoft.com/office/drawing/2014/main" id="{D8B67E16-A286-1EED-8309-088623985C4D}"/>
                </a:ext>
              </a:extLst>
            </p:cNvPr>
            <p:cNvSpPr/>
            <p:nvPr/>
          </p:nvSpPr>
          <p:spPr>
            <a:xfrm>
              <a:off x="3506393" y="399750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object 75">
              <a:extLst>
                <a:ext uri="{FF2B5EF4-FFF2-40B4-BE49-F238E27FC236}">
                  <a16:creationId xmlns:a16="http://schemas.microsoft.com/office/drawing/2014/main" id="{25FF780B-8817-3136-1009-B2DC585AB0EE}"/>
                </a:ext>
              </a:extLst>
            </p:cNvPr>
            <p:cNvSpPr/>
            <p:nvPr/>
          </p:nvSpPr>
          <p:spPr>
            <a:xfrm>
              <a:off x="3506393" y="3997504"/>
              <a:ext cx="257810" cy="2454275"/>
            </a:xfrm>
            <a:custGeom>
              <a:avLst/>
              <a:gdLst/>
              <a:ahLst/>
              <a:cxnLst/>
              <a:rect l="l" t="t" r="r" b="b"/>
              <a:pathLst>
                <a:path w="257810" h="2454275">
                  <a:moveTo>
                    <a:pt x="209778" y="2453723"/>
                  </a:moveTo>
                  <a:lnTo>
                    <a:pt x="209778" y="0"/>
                  </a:lnTo>
                </a:path>
                <a:path w="257810" h="2454275">
                  <a:moveTo>
                    <a:pt x="209778" y="2404438"/>
                  </a:moveTo>
                  <a:lnTo>
                    <a:pt x="257697" y="2404438"/>
                  </a:lnTo>
                </a:path>
                <a:path w="257810" h="2454275">
                  <a:moveTo>
                    <a:pt x="209778" y="2110039"/>
                  </a:moveTo>
                  <a:lnTo>
                    <a:pt x="257697" y="2110039"/>
                  </a:lnTo>
                </a:path>
                <a:path w="257810" h="2454275">
                  <a:moveTo>
                    <a:pt x="209778" y="1815650"/>
                  </a:moveTo>
                  <a:lnTo>
                    <a:pt x="257697" y="1815650"/>
                  </a:lnTo>
                </a:path>
                <a:path w="257810" h="2454275">
                  <a:moveTo>
                    <a:pt x="209778" y="1521251"/>
                  </a:moveTo>
                  <a:lnTo>
                    <a:pt x="257697" y="1521251"/>
                  </a:lnTo>
                </a:path>
                <a:path w="257810" h="2454275">
                  <a:moveTo>
                    <a:pt x="209778" y="1226861"/>
                  </a:moveTo>
                  <a:lnTo>
                    <a:pt x="257697" y="1226861"/>
                  </a:lnTo>
                </a:path>
                <a:path w="257810" h="2454275">
                  <a:moveTo>
                    <a:pt x="209778" y="932463"/>
                  </a:moveTo>
                  <a:lnTo>
                    <a:pt x="257697" y="932463"/>
                  </a:lnTo>
                </a:path>
                <a:path w="257810" h="2454275">
                  <a:moveTo>
                    <a:pt x="209778" y="638073"/>
                  </a:moveTo>
                  <a:lnTo>
                    <a:pt x="257697" y="638073"/>
                  </a:lnTo>
                </a:path>
                <a:path w="257810" h="2454275">
                  <a:moveTo>
                    <a:pt x="209778" y="343674"/>
                  </a:moveTo>
                  <a:lnTo>
                    <a:pt x="257697" y="343674"/>
                  </a:lnTo>
                </a:path>
                <a:path w="257810" h="2454275">
                  <a:moveTo>
                    <a:pt x="209778" y="49285"/>
                  </a:moveTo>
                  <a:lnTo>
                    <a:pt x="257697" y="49285"/>
                  </a:lnTo>
                </a:path>
                <a:path w="257810" h="2454275">
                  <a:moveTo>
                    <a:pt x="0" y="0"/>
                  </a:moveTo>
                  <a:lnTo>
                    <a:pt x="209778" y="0"/>
                  </a:lnTo>
                  <a:lnTo>
                    <a:pt x="209778" y="2453723"/>
                  </a:lnTo>
                  <a:lnTo>
                    <a:pt x="0" y="2453723"/>
                  </a:lnTo>
                  <a:lnTo>
                    <a:pt x="0" y="0"/>
                  </a:lnTo>
                </a:path>
              </a:pathLst>
            </a:custGeom>
            <a:ln w="5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6" name="object 76">
            <a:extLst>
              <a:ext uri="{FF2B5EF4-FFF2-40B4-BE49-F238E27FC236}">
                <a16:creationId xmlns:a16="http://schemas.microsoft.com/office/drawing/2014/main" id="{DBCBF95F-837A-9E3E-5EA5-6D99E82ECBA6}"/>
              </a:ext>
            </a:extLst>
          </p:cNvPr>
          <p:cNvSpPr txBox="1"/>
          <p:nvPr/>
        </p:nvSpPr>
        <p:spPr>
          <a:xfrm>
            <a:off x="3898203" y="2860261"/>
            <a:ext cx="340189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object 77">
            <a:extLst>
              <a:ext uri="{FF2B5EF4-FFF2-40B4-BE49-F238E27FC236}">
                <a16:creationId xmlns:a16="http://schemas.microsoft.com/office/drawing/2014/main" id="{58C16FCE-886F-1EBB-9124-367468624523}"/>
              </a:ext>
            </a:extLst>
          </p:cNvPr>
          <p:cNvSpPr txBox="1"/>
          <p:nvPr/>
        </p:nvSpPr>
        <p:spPr>
          <a:xfrm>
            <a:off x="3877541" y="2548100"/>
            <a:ext cx="367712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-75.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object 78">
            <a:extLst>
              <a:ext uri="{FF2B5EF4-FFF2-40B4-BE49-F238E27FC236}">
                <a16:creationId xmlns:a16="http://schemas.microsoft.com/office/drawing/2014/main" id="{49951B1A-7A63-30B2-1F0E-B80E40681077}"/>
              </a:ext>
            </a:extLst>
          </p:cNvPr>
          <p:cNvSpPr txBox="1"/>
          <p:nvPr/>
        </p:nvSpPr>
        <p:spPr>
          <a:xfrm>
            <a:off x="3877541" y="2253701"/>
            <a:ext cx="367712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object 79">
            <a:extLst>
              <a:ext uri="{FF2B5EF4-FFF2-40B4-BE49-F238E27FC236}">
                <a16:creationId xmlns:a16="http://schemas.microsoft.com/office/drawing/2014/main" id="{45D87A04-1CF9-02FF-762A-ED5426542354}"/>
              </a:ext>
            </a:extLst>
          </p:cNvPr>
          <p:cNvSpPr txBox="1"/>
          <p:nvPr/>
        </p:nvSpPr>
        <p:spPr>
          <a:xfrm>
            <a:off x="3877541" y="1959312"/>
            <a:ext cx="367712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-25.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object 80">
            <a:extLst>
              <a:ext uri="{FF2B5EF4-FFF2-40B4-BE49-F238E27FC236}">
                <a16:creationId xmlns:a16="http://schemas.microsoft.com/office/drawing/2014/main" id="{4C8FA5DF-267A-0AEF-9AF5-06E5241A93BF}"/>
              </a:ext>
            </a:extLst>
          </p:cNvPr>
          <p:cNvSpPr txBox="1"/>
          <p:nvPr/>
        </p:nvSpPr>
        <p:spPr>
          <a:xfrm>
            <a:off x="3877541" y="1675314"/>
            <a:ext cx="242558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object 81">
            <a:extLst>
              <a:ext uri="{FF2B5EF4-FFF2-40B4-BE49-F238E27FC236}">
                <a16:creationId xmlns:a16="http://schemas.microsoft.com/office/drawing/2014/main" id="{F191FCAA-59B5-5065-9F50-B1154BA2F061}"/>
              </a:ext>
            </a:extLst>
          </p:cNvPr>
          <p:cNvSpPr txBox="1"/>
          <p:nvPr/>
        </p:nvSpPr>
        <p:spPr>
          <a:xfrm>
            <a:off x="3877540" y="1380915"/>
            <a:ext cx="321195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object 82">
            <a:extLst>
              <a:ext uri="{FF2B5EF4-FFF2-40B4-BE49-F238E27FC236}">
                <a16:creationId xmlns:a16="http://schemas.microsoft.com/office/drawing/2014/main" id="{04F02613-59D8-512D-B037-FB5469A7D090}"/>
              </a:ext>
            </a:extLst>
          </p:cNvPr>
          <p:cNvSpPr txBox="1"/>
          <p:nvPr/>
        </p:nvSpPr>
        <p:spPr>
          <a:xfrm>
            <a:off x="3877540" y="1086525"/>
            <a:ext cx="321195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object 83">
            <a:extLst>
              <a:ext uri="{FF2B5EF4-FFF2-40B4-BE49-F238E27FC236}">
                <a16:creationId xmlns:a16="http://schemas.microsoft.com/office/drawing/2014/main" id="{8C1B80C8-067B-F3F3-3C9C-DC8215F93908}"/>
              </a:ext>
            </a:extLst>
          </p:cNvPr>
          <p:cNvSpPr txBox="1"/>
          <p:nvPr/>
        </p:nvSpPr>
        <p:spPr>
          <a:xfrm>
            <a:off x="3877540" y="792126"/>
            <a:ext cx="321195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object 84">
            <a:extLst>
              <a:ext uri="{FF2B5EF4-FFF2-40B4-BE49-F238E27FC236}">
                <a16:creationId xmlns:a16="http://schemas.microsoft.com/office/drawing/2014/main" id="{0A13A154-C5E7-844B-8227-BAE29BB14CBD}"/>
              </a:ext>
            </a:extLst>
          </p:cNvPr>
          <p:cNvSpPr txBox="1"/>
          <p:nvPr/>
        </p:nvSpPr>
        <p:spPr>
          <a:xfrm>
            <a:off x="3877542" y="519545"/>
            <a:ext cx="300768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object 85">
            <a:extLst>
              <a:ext uri="{FF2B5EF4-FFF2-40B4-BE49-F238E27FC236}">
                <a16:creationId xmlns:a16="http://schemas.microsoft.com/office/drawing/2014/main" id="{9C34742D-59F0-8A29-9278-5D624CF019BB}"/>
              </a:ext>
            </a:extLst>
          </p:cNvPr>
          <p:cNvSpPr txBox="1"/>
          <p:nvPr/>
        </p:nvSpPr>
        <p:spPr>
          <a:xfrm>
            <a:off x="3383971" y="294298"/>
            <a:ext cx="64516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10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sz="975" b="1" spc="7" baseline="341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975" baseline="3418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6" name="object 89">
            <a:extLst>
              <a:ext uri="{FF2B5EF4-FFF2-40B4-BE49-F238E27FC236}">
                <a16:creationId xmlns:a16="http://schemas.microsoft.com/office/drawing/2014/main" id="{5019DA5D-7443-124C-BF39-66A74B31614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03137" y="536139"/>
            <a:ext cx="2558900" cy="2449515"/>
          </a:xfrm>
          <a:prstGeom prst="rect">
            <a:avLst/>
          </a:prstGeom>
        </p:spPr>
      </p:pic>
      <p:sp>
        <p:nvSpPr>
          <p:cNvPr id="87" name="object 90">
            <a:extLst>
              <a:ext uri="{FF2B5EF4-FFF2-40B4-BE49-F238E27FC236}">
                <a16:creationId xmlns:a16="http://schemas.microsoft.com/office/drawing/2014/main" id="{11FFBB07-2E22-199D-C34B-0EFC18BF78A0}"/>
              </a:ext>
            </a:extLst>
          </p:cNvPr>
          <p:cNvSpPr txBox="1"/>
          <p:nvPr/>
        </p:nvSpPr>
        <p:spPr>
          <a:xfrm>
            <a:off x="5467225" y="728914"/>
            <a:ext cx="3321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object 91">
            <a:extLst>
              <a:ext uri="{FF2B5EF4-FFF2-40B4-BE49-F238E27FC236}">
                <a16:creationId xmlns:a16="http://schemas.microsoft.com/office/drawing/2014/main" id="{542162EF-3E1D-6BF1-47E8-86CD00BDB9CA}"/>
              </a:ext>
            </a:extLst>
          </p:cNvPr>
          <p:cNvSpPr txBox="1"/>
          <p:nvPr/>
        </p:nvSpPr>
        <p:spPr>
          <a:xfrm>
            <a:off x="4968497" y="1527386"/>
            <a:ext cx="3321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object 92">
            <a:extLst>
              <a:ext uri="{FF2B5EF4-FFF2-40B4-BE49-F238E27FC236}">
                <a16:creationId xmlns:a16="http://schemas.microsoft.com/office/drawing/2014/main" id="{FAF80A09-AAFF-1F23-018D-694C64F00E1C}"/>
              </a:ext>
            </a:extLst>
          </p:cNvPr>
          <p:cNvSpPr txBox="1"/>
          <p:nvPr/>
        </p:nvSpPr>
        <p:spPr>
          <a:xfrm>
            <a:off x="6553574" y="1217725"/>
            <a:ext cx="3321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object 93">
            <a:extLst>
              <a:ext uri="{FF2B5EF4-FFF2-40B4-BE49-F238E27FC236}">
                <a16:creationId xmlns:a16="http://schemas.microsoft.com/office/drawing/2014/main" id="{B3FAAA13-1894-3C40-413F-F6829CF046DD}"/>
              </a:ext>
            </a:extLst>
          </p:cNvPr>
          <p:cNvSpPr txBox="1"/>
          <p:nvPr/>
        </p:nvSpPr>
        <p:spPr>
          <a:xfrm>
            <a:off x="4643417" y="2634139"/>
            <a:ext cx="19050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object 94">
            <a:extLst>
              <a:ext uri="{FF2B5EF4-FFF2-40B4-BE49-F238E27FC236}">
                <a16:creationId xmlns:a16="http://schemas.microsoft.com/office/drawing/2014/main" id="{D4C4CD1D-9521-B7EC-48A1-2AE3A870BEEC}"/>
              </a:ext>
            </a:extLst>
          </p:cNvPr>
          <p:cNvSpPr txBox="1"/>
          <p:nvPr/>
        </p:nvSpPr>
        <p:spPr>
          <a:xfrm>
            <a:off x="6816837" y="929573"/>
            <a:ext cx="3321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object 95">
            <a:extLst>
              <a:ext uri="{FF2B5EF4-FFF2-40B4-BE49-F238E27FC236}">
                <a16:creationId xmlns:a16="http://schemas.microsoft.com/office/drawing/2014/main" id="{BF1C3955-8C90-F4DE-F885-5B4FA028A5C9}"/>
              </a:ext>
            </a:extLst>
          </p:cNvPr>
          <p:cNvSpPr txBox="1"/>
          <p:nvPr/>
        </p:nvSpPr>
        <p:spPr>
          <a:xfrm>
            <a:off x="4955997" y="1809794"/>
            <a:ext cx="142240" cy="142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0"/>
              </a:lnSpc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object 96">
            <a:extLst>
              <a:ext uri="{FF2B5EF4-FFF2-40B4-BE49-F238E27FC236}">
                <a16:creationId xmlns:a16="http://schemas.microsoft.com/office/drawing/2014/main" id="{AFA47DF2-9971-A527-9977-92A787CB8CFF}"/>
              </a:ext>
            </a:extLst>
          </p:cNvPr>
          <p:cNvSpPr txBox="1"/>
          <p:nvPr/>
        </p:nvSpPr>
        <p:spPr>
          <a:xfrm>
            <a:off x="5140061" y="1010124"/>
            <a:ext cx="3321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object 97">
            <a:extLst>
              <a:ext uri="{FF2B5EF4-FFF2-40B4-BE49-F238E27FC236}">
                <a16:creationId xmlns:a16="http://schemas.microsoft.com/office/drawing/2014/main" id="{B86CAE65-2779-282B-9392-5EC1A06413CB}"/>
              </a:ext>
            </a:extLst>
          </p:cNvPr>
          <p:cNvSpPr txBox="1"/>
          <p:nvPr/>
        </p:nvSpPr>
        <p:spPr>
          <a:xfrm>
            <a:off x="5009472" y="2448048"/>
            <a:ext cx="136525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1032510" algn="l"/>
              </a:tabLst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	</a:t>
            </a:r>
            <a:r>
              <a:rPr sz="1500" b="1" baseline="27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500" b="1" spc="-7" baseline="27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500" b="1" baseline="27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500" baseline="2777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object 98">
            <a:extLst>
              <a:ext uri="{FF2B5EF4-FFF2-40B4-BE49-F238E27FC236}">
                <a16:creationId xmlns:a16="http://schemas.microsoft.com/office/drawing/2014/main" id="{353EAE9A-4DE6-13E7-BA62-D6EC3621EECD}"/>
              </a:ext>
            </a:extLst>
          </p:cNvPr>
          <p:cNvSpPr txBox="1"/>
          <p:nvPr/>
        </p:nvSpPr>
        <p:spPr>
          <a:xfrm>
            <a:off x="4688586" y="1393394"/>
            <a:ext cx="3321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object 99">
            <a:extLst>
              <a:ext uri="{FF2B5EF4-FFF2-40B4-BE49-F238E27FC236}">
                <a16:creationId xmlns:a16="http://schemas.microsoft.com/office/drawing/2014/main" id="{ECCCCE30-459B-0F14-D086-CA0876D4575A}"/>
              </a:ext>
            </a:extLst>
          </p:cNvPr>
          <p:cNvSpPr txBox="1"/>
          <p:nvPr/>
        </p:nvSpPr>
        <p:spPr>
          <a:xfrm>
            <a:off x="6809188" y="1419069"/>
            <a:ext cx="3321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object 100">
            <a:extLst>
              <a:ext uri="{FF2B5EF4-FFF2-40B4-BE49-F238E27FC236}">
                <a16:creationId xmlns:a16="http://schemas.microsoft.com/office/drawing/2014/main" id="{42DF098D-869A-E9C3-588C-F99C718DB462}"/>
              </a:ext>
            </a:extLst>
          </p:cNvPr>
          <p:cNvSpPr txBox="1"/>
          <p:nvPr/>
        </p:nvSpPr>
        <p:spPr>
          <a:xfrm>
            <a:off x="4774701" y="1784994"/>
            <a:ext cx="51371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r>
              <a:rPr sz="1000" b="1" spc="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object 101">
            <a:extLst>
              <a:ext uri="{FF2B5EF4-FFF2-40B4-BE49-F238E27FC236}">
                <a16:creationId xmlns:a16="http://schemas.microsoft.com/office/drawing/2014/main" id="{F335A5B7-C5CE-73EA-D431-4802B2C8B94A}"/>
              </a:ext>
            </a:extLst>
          </p:cNvPr>
          <p:cNvSpPr txBox="1"/>
          <p:nvPr/>
        </p:nvSpPr>
        <p:spPr>
          <a:xfrm>
            <a:off x="5933294" y="2757746"/>
            <a:ext cx="3321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object 102">
            <a:extLst>
              <a:ext uri="{FF2B5EF4-FFF2-40B4-BE49-F238E27FC236}">
                <a16:creationId xmlns:a16="http://schemas.microsoft.com/office/drawing/2014/main" id="{49FDC8AE-219B-605F-CF77-847A8EDD6B81}"/>
              </a:ext>
            </a:extLst>
          </p:cNvPr>
          <p:cNvSpPr txBox="1"/>
          <p:nvPr/>
        </p:nvSpPr>
        <p:spPr>
          <a:xfrm>
            <a:off x="5035177" y="1173993"/>
            <a:ext cx="508634" cy="2699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5895">
              <a:lnSpc>
                <a:spcPts val="1035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035"/>
              </a:lnSpc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object 103">
            <a:extLst>
              <a:ext uri="{FF2B5EF4-FFF2-40B4-BE49-F238E27FC236}">
                <a16:creationId xmlns:a16="http://schemas.microsoft.com/office/drawing/2014/main" id="{D70DD168-DF78-99B0-728B-F7931CF91979}"/>
              </a:ext>
            </a:extLst>
          </p:cNvPr>
          <p:cNvSpPr txBox="1"/>
          <p:nvPr/>
        </p:nvSpPr>
        <p:spPr>
          <a:xfrm>
            <a:off x="6061392" y="1667490"/>
            <a:ext cx="1057910" cy="717550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643255">
              <a:lnSpc>
                <a:spcPct val="100000"/>
              </a:lnSpc>
              <a:spcBef>
                <a:spcPts val="56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43815" algn="r">
              <a:lnSpc>
                <a:spcPct val="100000"/>
              </a:lnSpc>
              <a:spcBef>
                <a:spcPts val="465"/>
              </a:spcBef>
            </a:pPr>
            <a:r>
              <a:rPr sz="1000" b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r>
              <a:rPr sz="1500" b="1" spc="-22" baseline="-305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r>
              <a:rPr sz="1500" b="1" spc="-37" baseline="-305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b="1" baseline="-8333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1500" baseline="-8333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30480" algn="r">
              <a:lnSpc>
                <a:spcPct val="100000"/>
              </a:lnSpc>
              <a:spcBef>
                <a:spcPts val="915"/>
              </a:spcBef>
            </a:pPr>
            <a:r>
              <a:rPr sz="1500" b="1" baseline="-305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r>
              <a:rPr sz="1500" b="1" spc="292" baseline="-305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object 104">
            <a:extLst>
              <a:ext uri="{FF2B5EF4-FFF2-40B4-BE49-F238E27FC236}">
                <a16:creationId xmlns:a16="http://schemas.microsoft.com/office/drawing/2014/main" id="{F51B63F3-5717-93A6-3C31-52EC9E73D2D9}"/>
              </a:ext>
            </a:extLst>
          </p:cNvPr>
          <p:cNvSpPr txBox="1"/>
          <p:nvPr/>
        </p:nvSpPr>
        <p:spPr>
          <a:xfrm>
            <a:off x="6418827" y="2334033"/>
            <a:ext cx="756920" cy="65405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259715">
              <a:lnSpc>
                <a:spcPct val="100000"/>
              </a:lnSpc>
              <a:spcBef>
                <a:spcPts val="51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4480">
              <a:lnSpc>
                <a:spcPct val="100000"/>
              </a:lnSpc>
              <a:spcBef>
                <a:spcPts val="42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509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r>
              <a:rPr sz="1000" b="1" spc="4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object 105">
            <a:extLst>
              <a:ext uri="{FF2B5EF4-FFF2-40B4-BE49-F238E27FC236}">
                <a16:creationId xmlns:a16="http://schemas.microsoft.com/office/drawing/2014/main" id="{2B40F991-37C8-345C-28D7-DF14F0B1F970}"/>
              </a:ext>
            </a:extLst>
          </p:cNvPr>
          <p:cNvSpPr txBox="1"/>
          <p:nvPr/>
        </p:nvSpPr>
        <p:spPr>
          <a:xfrm>
            <a:off x="6257680" y="1337680"/>
            <a:ext cx="375920" cy="467359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43180">
              <a:lnSpc>
                <a:spcPct val="100000"/>
              </a:lnSpc>
              <a:spcBef>
                <a:spcPts val="63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54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object 106">
            <a:extLst>
              <a:ext uri="{FF2B5EF4-FFF2-40B4-BE49-F238E27FC236}">
                <a16:creationId xmlns:a16="http://schemas.microsoft.com/office/drawing/2014/main" id="{8B6FEEAF-B9F1-92FF-21FE-ACE7B5A31D9F}"/>
              </a:ext>
            </a:extLst>
          </p:cNvPr>
          <p:cNvSpPr txBox="1"/>
          <p:nvPr/>
        </p:nvSpPr>
        <p:spPr>
          <a:xfrm>
            <a:off x="4851112" y="629630"/>
            <a:ext cx="3321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object 107">
            <a:extLst>
              <a:ext uri="{FF2B5EF4-FFF2-40B4-BE49-F238E27FC236}">
                <a16:creationId xmlns:a16="http://schemas.microsoft.com/office/drawing/2014/main" id="{47A2F384-F105-25CC-56ED-B85ACAD4B665}"/>
              </a:ext>
            </a:extLst>
          </p:cNvPr>
          <p:cNvSpPr txBox="1"/>
          <p:nvPr/>
        </p:nvSpPr>
        <p:spPr>
          <a:xfrm>
            <a:off x="4804582" y="1075394"/>
            <a:ext cx="3321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5" name="object 108">
            <a:extLst>
              <a:ext uri="{FF2B5EF4-FFF2-40B4-BE49-F238E27FC236}">
                <a16:creationId xmlns:a16="http://schemas.microsoft.com/office/drawing/2014/main" id="{7973B41E-B543-C160-4536-58079C3E3F24}"/>
              </a:ext>
            </a:extLst>
          </p:cNvPr>
          <p:cNvGrpSpPr/>
          <p:nvPr/>
        </p:nvGrpSpPr>
        <p:grpSpPr>
          <a:xfrm>
            <a:off x="4555218" y="527419"/>
            <a:ext cx="2608580" cy="2506345"/>
            <a:chOff x="4564248" y="3992992"/>
            <a:chExt cx="2608580" cy="2506345"/>
          </a:xfrm>
        </p:grpSpPr>
        <p:sp>
          <p:nvSpPr>
            <p:cNvPr id="106" name="object 109">
              <a:extLst>
                <a:ext uri="{FF2B5EF4-FFF2-40B4-BE49-F238E27FC236}">
                  <a16:creationId xmlns:a16="http://schemas.microsoft.com/office/drawing/2014/main" id="{755DA791-132C-E3F8-1AE7-9CCEDBC07F85}"/>
                </a:ext>
              </a:extLst>
            </p:cNvPr>
            <p:cNvSpPr/>
            <p:nvPr/>
          </p:nvSpPr>
          <p:spPr>
            <a:xfrm>
              <a:off x="4612167" y="3997504"/>
              <a:ext cx="2556510" cy="2454275"/>
            </a:xfrm>
            <a:custGeom>
              <a:avLst/>
              <a:gdLst/>
              <a:ahLst/>
              <a:cxnLst/>
              <a:rect l="l" t="t" r="r" b="b"/>
              <a:pathLst>
                <a:path w="2556509" h="2454275">
                  <a:moveTo>
                    <a:pt x="0" y="2453723"/>
                  </a:moveTo>
                  <a:lnTo>
                    <a:pt x="2556113" y="2453723"/>
                  </a:lnTo>
                </a:path>
                <a:path w="2556509" h="2454275">
                  <a:moveTo>
                    <a:pt x="0" y="0"/>
                  </a:moveTo>
                  <a:lnTo>
                    <a:pt x="2556113" y="0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object 110">
              <a:extLst>
                <a:ext uri="{FF2B5EF4-FFF2-40B4-BE49-F238E27FC236}">
                  <a16:creationId xmlns:a16="http://schemas.microsoft.com/office/drawing/2014/main" id="{8AD89F5E-68C9-DB71-A33D-2EBE22304F59}"/>
                </a:ext>
              </a:extLst>
            </p:cNvPr>
            <p:cNvSpPr/>
            <p:nvPr/>
          </p:nvSpPr>
          <p:spPr>
            <a:xfrm>
              <a:off x="4612167" y="6451228"/>
              <a:ext cx="2556510" cy="48260"/>
            </a:xfrm>
            <a:custGeom>
              <a:avLst/>
              <a:gdLst/>
              <a:ahLst/>
              <a:cxnLst/>
              <a:rect l="l" t="t" r="r" b="b"/>
              <a:pathLst>
                <a:path w="2556509" h="48260">
                  <a:moveTo>
                    <a:pt x="213251" y="0"/>
                  </a:moveTo>
                  <a:lnTo>
                    <a:pt x="213251" y="23620"/>
                  </a:lnTo>
                </a:path>
                <a:path w="2556509" h="48260">
                  <a:moveTo>
                    <a:pt x="639030" y="0"/>
                  </a:moveTo>
                  <a:lnTo>
                    <a:pt x="639030" y="23620"/>
                  </a:lnTo>
                </a:path>
                <a:path w="2556509" h="48260">
                  <a:moveTo>
                    <a:pt x="1064819" y="0"/>
                  </a:moveTo>
                  <a:lnTo>
                    <a:pt x="1064819" y="23620"/>
                  </a:lnTo>
                </a:path>
                <a:path w="2556509" h="48260">
                  <a:moveTo>
                    <a:pt x="1491293" y="0"/>
                  </a:moveTo>
                  <a:lnTo>
                    <a:pt x="1491293" y="23620"/>
                  </a:lnTo>
                </a:path>
                <a:path w="2556509" h="48260">
                  <a:moveTo>
                    <a:pt x="1917101" y="0"/>
                  </a:moveTo>
                  <a:lnTo>
                    <a:pt x="1917101" y="23620"/>
                  </a:lnTo>
                </a:path>
                <a:path w="2556509" h="48260">
                  <a:moveTo>
                    <a:pt x="2342890" y="0"/>
                  </a:moveTo>
                  <a:lnTo>
                    <a:pt x="2342890" y="23620"/>
                  </a:lnTo>
                </a:path>
                <a:path w="2556509" h="48260">
                  <a:moveTo>
                    <a:pt x="0" y="0"/>
                  </a:moveTo>
                  <a:lnTo>
                    <a:pt x="0" y="47915"/>
                  </a:lnTo>
                </a:path>
                <a:path w="2556509" h="48260">
                  <a:moveTo>
                    <a:pt x="425789" y="0"/>
                  </a:moveTo>
                  <a:lnTo>
                    <a:pt x="425789" y="47915"/>
                  </a:lnTo>
                </a:path>
                <a:path w="2556509" h="48260">
                  <a:moveTo>
                    <a:pt x="852291" y="0"/>
                  </a:moveTo>
                  <a:lnTo>
                    <a:pt x="852291" y="47915"/>
                  </a:lnTo>
                </a:path>
                <a:path w="2556509" h="48260">
                  <a:moveTo>
                    <a:pt x="1278070" y="0"/>
                  </a:moveTo>
                  <a:lnTo>
                    <a:pt x="1278070" y="47915"/>
                  </a:lnTo>
                </a:path>
                <a:path w="2556509" h="48260">
                  <a:moveTo>
                    <a:pt x="1703850" y="0"/>
                  </a:moveTo>
                  <a:lnTo>
                    <a:pt x="1703850" y="47915"/>
                  </a:lnTo>
                </a:path>
                <a:path w="2556509" h="48260">
                  <a:moveTo>
                    <a:pt x="2130333" y="0"/>
                  </a:moveTo>
                  <a:lnTo>
                    <a:pt x="2130333" y="47915"/>
                  </a:lnTo>
                </a:path>
                <a:path w="2556509" h="48260">
                  <a:moveTo>
                    <a:pt x="2556113" y="0"/>
                  </a:moveTo>
                  <a:lnTo>
                    <a:pt x="2556113" y="47915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object 111">
              <a:extLst>
                <a:ext uri="{FF2B5EF4-FFF2-40B4-BE49-F238E27FC236}">
                  <a16:creationId xmlns:a16="http://schemas.microsoft.com/office/drawing/2014/main" id="{BF9B17A2-13CC-B6ED-740A-C3448DE13C69}"/>
                </a:ext>
              </a:extLst>
            </p:cNvPr>
            <p:cNvSpPr/>
            <p:nvPr/>
          </p:nvSpPr>
          <p:spPr>
            <a:xfrm>
              <a:off x="4612167" y="3997504"/>
              <a:ext cx="2556510" cy="2454275"/>
            </a:xfrm>
            <a:custGeom>
              <a:avLst/>
              <a:gdLst/>
              <a:ahLst/>
              <a:cxnLst/>
              <a:rect l="l" t="t" r="r" b="b"/>
              <a:pathLst>
                <a:path w="2556509" h="2454275">
                  <a:moveTo>
                    <a:pt x="0" y="2453723"/>
                  </a:moveTo>
                  <a:lnTo>
                    <a:pt x="0" y="0"/>
                  </a:lnTo>
                </a:path>
                <a:path w="2556509" h="2454275">
                  <a:moveTo>
                    <a:pt x="2556113" y="2453723"/>
                  </a:moveTo>
                  <a:lnTo>
                    <a:pt x="2556113" y="0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object 112">
              <a:extLst>
                <a:ext uri="{FF2B5EF4-FFF2-40B4-BE49-F238E27FC236}">
                  <a16:creationId xmlns:a16="http://schemas.microsoft.com/office/drawing/2014/main" id="{7CDE49D8-DE19-C6B9-498C-7135CF12AE24}"/>
                </a:ext>
              </a:extLst>
            </p:cNvPr>
            <p:cNvSpPr/>
            <p:nvPr/>
          </p:nvSpPr>
          <p:spPr>
            <a:xfrm>
              <a:off x="4564248" y="3997504"/>
              <a:ext cx="48260" cy="2454275"/>
            </a:xfrm>
            <a:custGeom>
              <a:avLst/>
              <a:gdLst/>
              <a:ahLst/>
              <a:cxnLst/>
              <a:rect l="l" t="t" r="r" b="b"/>
              <a:pathLst>
                <a:path w="48260" h="2454275">
                  <a:moveTo>
                    <a:pt x="47918" y="2249593"/>
                  </a:moveTo>
                  <a:lnTo>
                    <a:pt x="24306" y="2249593"/>
                  </a:lnTo>
                </a:path>
                <a:path w="48260" h="2454275">
                  <a:moveTo>
                    <a:pt x="47918" y="1840639"/>
                  </a:moveTo>
                  <a:lnTo>
                    <a:pt x="24306" y="1840639"/>
                  </a:lnTo>
                </a:path>
                <a:path w="48260" h="2454275">
                  <a:moveTo>
                    <a:pt x="47918" y="1431685"/>
                  </a:moveTo>
                  <a:lnTo>
                    <a:pt x="24306" y="1431685"/>
                  </a:lnTo>
                </a:path>
                <a:path w="48260" h="2454275">
                  <a:moveTo>
                    <a:pt x="47918" y="1022731"/>
                  </a:moveTo>
                  <a:lnTo>
                    <a:pt x="24306" y="1022731"/>
                  </a:lnTo>
                </a:path>
                <a:path w="48260" h="2454275">
                  <a:moveTo>
                    <a:pt x="47918" y="613778"/>
                  </a:moveTo>
                  <a:lnTo>
                    <a:pt x="24306" y="613778"/>
                  </a:lnTo>
                </a:path>
                <a:path w="48260" h="2454275">
                  <a:moveTo>
                    <a:pt x="47918" y="204824"/>
                  </a:moveTo>
                  <a:lnTo>
                    <a:pt x="24306" y="204824"/>
                  </a:lnTo>
                </a:path>
                <a:path w="48260" h="2454275">
                  <a:moveTo>
                    <a:pt x="47918" y="2453723"/>
                  </a:moveTo>
                  <a:lnTo>
                    <a:pt x="0" y="2453723"/>
                  </a:lnTo>
                </a:path>
                <a:path w="48260" h="2454275">
                  <a:moveTo>
                    <a:pt x="47918" y="2044760"/>
                  </a:moveTo>
                  <a:lnTo>
                    <a:pt x="0" y="2044760"/>
                  </a:lnTo>
                </a:path>
                <a:path w="48260" h="2454275">
                  <a:moveTo>
                    <a:pt x="47918" y="1635806"/>
                  </a:moveTo>
                  <a:lnTo>
                    <a:pt x="0" y="1635806"/>
                  </a:lnTo>
                </a:path>
                <a:path w="48260" h="2454275">
                  <a:moveTo>
                    <a:pt x="47918" y="1226861"/>
                  </a:moveTo>
                  <a:lnTo>
                    <a:pt x="0" y="1226861"/>
                  </a:lnTo>
                </a:path>
                <a:path w="48260" h="2454275">
                  <a:moveTo>
                    <a:pt x="47918" y="817907"/>
                  </a:moveTo>
                  <a:lnTo>
                    <a:pt x="0" y="817907"/>
                  </a:lnTo>
                </a:path>
                <a:path w="48260" h="2454275">
                  <a:moveTo>
                    <a:pt x="47918" y="408953"/>
                  </a:moveTo>
                  <a:lnTo>
                    <a:pt x="0" y="408953"/>
                  </a:lnTo>
                </a:path>
                <a:path w="48260" h="2454275">
                  <a:moveTo>
                    <a:pt x="47918" y="0"/>
                  </a:moveTo>
                  <a:lnTo>
                    <a:pt x="0" y="0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0" name="object 113">
            <a:extLst>
              <a:ext uri="{FF2B5EF4-FFF2-40B4-BE49-F238E27FC236}">
                <a16:creationId xmlns:a16="http://schemas.microsoft.com/office/drawing/2014/main" id="{9AA8DCEC-B07E-CB28-41F7-1B4D7C8BA4F1}"/>
              </a:ext>
            </a:extLst>
          </p:cNvPr>
          <p:cNvSpPr txBox="1"/>
          <p:nvPr/>
        </p:nvSpPr>
        <p:spPr>
          <a:xfrm>
            <a:off x="4243847" y="2899374"/>
            <a:ext cx="29146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object 114">
            <a:extLst>
              <a:ext uri="{FF2B5EF4-FFF2-40B4-BE49-F238E27FC236}">
                <a16:creationId xmlns:a16="http://schemas.microsoft.com/office/drawing/2014/main" id="{D1DA5D09-C009-F747-38DF-FF9CE8E4BE71}"/>
              </a:ext>
            </a:extLst>
          </p:cNvPr>
          <p:cNvSpPr txBox="1"/>
          <p:nvPr/>
        </p:nvSpPr>
        <p:spPr>
          <a:xfrm>
            <a:off x="4243847" y="2490420"/>
            <a:ext cx="29146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object 115">
            <a:extLst>
              <a:ext uri="{FF2B5EF4-FFF2-40B4-BE49-F238E27FC236}">
                <a16:creationId xmlns:a16="http://schemas.microsoft.com/office/drawing/2014/main" id="{8630245A-B0D1-1EEA-9332-4C76C03FA444}"/>
              </a:ext>
            </a:extLst>
          </p:cNvPr>
          <p:cNvSpPr txBox="1"/>
          <p:nvPr/>
        </p:nvSpPr>
        <p:spPr>
          <a:xfrm>
            <a:off x="4301488" y="2081438"/>
            <a:ext cx="233679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object 116">
            <a:extLst>
              <a:ext uri="{FF2B5EF4-FFF2-40B4-BE49-F238E27FC236}">
                <a16:creationId xmlns:a16="http://schemas.microsoft.com/office/drawing/2014/main" id="{1D5DAEDF-BB9A-F38C-DE0C-A214742BD528}"/>
              </a:ext>
            </a:extLst>
          </p:cNvPr>
          <p:cNvSpPr txBox="1"/>
          <p:nvPr/>
        </p:nvSpPr>
        <p:spPr>
          <a:xfrm>
            <a:off x="4451514" y="1672493"/>
            <a:ext cx="8382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object 117">
            <a:extLst>
              <a:ext uri="{FF2B5EF4-FFF2-40B4-BE49-F238E27FC236}">
                <a16:creationId xmlns:a16="http://schemas.microsoft.com/office/drawing/2014/main" id="{F439A545-74BD-02DC-E5A0-BA19CD109972}"/>
              </a:ext>
            </a:extLst>
          </p:cNvPr>
          <p:cNvSpPr txBox="1"/>
          <p:nvPr/>
        </p:nvSpPr>
        <p:spPr>
          <a:xfrm>
            <a:off x="4336212" y="1263539"/>
            <a:ext cx="19875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object 118">
            <a:extLst>
              <a:ext uri="{FF2B5EF4-FFF2-40B4-BE49-F238E27FC236}">
                <a16:creationId xmlns:a16="http://schemas.microsoft.com/office/drawing/2014/main" id="{90F61EB7-E667-2C55-25BB-6BB40B5559A3}"/>
              </a:ext>
            </a:extLst>
          </p:cNvPr>
          <p:cNvSpPr txBox="1"/>
          <p:nvPr/>
        </p:nvSpPr>
        <p:spPr>
          <a:xfrm>
            <a:off x="4278571" y="854585"/>
            <a:ext cx="25654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object 119">
            <a:extLst>
              <a:ext uri="{FF2B5EF4-FFF2-40B4-BE49-F238E27FC236}">
                <a16:creationId xmlns:a16="http://schemas.microsoft.com/office/drawing/2014/main" id="{1A481E71-FB80-0194-CF6F-A02193241B73}"/>
              </a:ext>
            </a:extLst>
          </p:cNvPr>
          <p:cNvSpPr txBox="1"/>
          <p:nvPr/>
        </p:nvSpPr>
        <p:spPr>
          <a:xfrm>
            <a:off x="4278571" y="445631"/>
            <a:ext cx="25654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object 120">
            <a:extLst>
              <a:ext uri="{FF2B5EF4-FFF2-40B4-BE49-F238E27FC236}">
                <a16:creationId xmlns:a16="http://schemas.microsoft.com/office/drawing/2014/main" id="{766B6CB6-2B3C-973D-EF0B-E3D37B85EC6D}"/>
              </a:ext>
            </a:extLst>
          </p:cNvPr>
          <p:cNvSpPr txBox="1"/>
          <p:nvPr/>
        </p:nvSpPr>
        <p:spPr>
          <a:xfrm>
            <a:off x="4176834" y="1574191"/>
            <a:ext cx="153888" cy="369570"/>
          </a:xfrm>
          <a:prstGeom prst="rect">
            <a:avLst/>
          </a:prstGeom>
        </p:spPr>
        <p:txBody>
          <a:bodyPr vert="vert270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1000" b="1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lang="es-ES"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8" name="object 121">
            <a:extLst>
              <a:ext uri="{FF2B5EF4-FFF2-40B4-BE49-F238E27FC236}">
                <a16:creationId xmlns:a16="http://schemas.microsoft.com/office/drawing/2014/main" id="{788187C9-D1A3-F0ED-5339-F403CF091631}"/>
              </a:ext>
            </a:extLst>
          </p:cNvPr>
          <p:cNvGrpSpPr/>
          <p:nvPr/>
        </p:nvGrpSpPr>
        <p:grpSpPr>
          <a:xfrm>
            <a:off x="7206077" y="529153"/>
            <a:ext cx="260985" cy="2459355"/>
            <a:chOff x="7578792" y="3994726"/>
            <a:chExt cx="260985" cy="2459355"/>
          </a:xfrm>
        </p:grpSpPr>
        <p:sp>
          <p:nvSpPr>
            <p:cNvPr id="119" name="object 122">
              <a:extLst>
                <a:ext uri="{FF2B5EF4-FFF2-40B4-BE49-F238E27FC236}">
                  <a16:creationId xmlns:a16="http://schemas.microsoft.com/office/drawing/2014/main" id="{A5F55903-82B5-9E61-8CE6-60108240F2E4}"/>
                </a:ext>
              </a:extLst>
            </p:cNvPr>
            <p:cNvSpPr/>
            <p:nvPr/>
          </p:nvSpPr>
          <p:spPr>
            <a:xfrm>
              <a:off x="7581570" y="640194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0" name="object 123">
              <a:extLst>
                <a:ext uri="{FF2B5EF4-FFF2-40B4-BE49-F238E27FC236}">
                  <a16:creationId xmlns:a16="http://schemas.microsoft.com/office/drawing/2014/main" id="{1762F537-4907-35FF-D2A1-9C91482EAD21}"/>
                </a:ext>
              </a:extLst>
            </p:cNvPr>
            <p:cNvSpPr/>
            <p:nvPr/>
          </p:nvSpPr>
          <p:spPr>
            <a:xfrm>
              <a:off x="7581570" y="635332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object 124">
              <a:extLst>
                <a:ext uri="{FF2B5EF4-FFF2-40B4-BE49-F238E27FC236}">
                  <a16:creationId xmlns:a16="http://schemas.microsoft.com/office/drawing/2014/main" id="{771FA786-4162-96E4-5490-98BFA17254BF}"/>
                </a:ext>
              </a:extLst>
            </p:cNvPr>
            <p:cNvSpPr/>
            <p:nvPr/>
          </p:nvSpPr>
          <p:spPr>
            <a:xfrm>
              <a:off x="7581570" y="630403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object 125">
              <a:extLst>
                <a:ext uri="{FF2B5EF4-FFF2-40B4-BE49-F238E27FC236}">
                  <a16:creationId xmlns:a16="http://schemas.microsoft.com/office/drawing/2014/main" id="{E461D106-9288-F88A-8A7D-1E79488E8E35}"/>
                </a:ext>
              </a:extLst>
            </p:cNvPr>
            <p:cNvSpPr/>
            <p:nvPr/>
          </p:nvSpPr>
          <p:spPr>
            <a:xfrm>
              <a:off x="7581570" y="625472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" name="object 126">
              <a:extLst>
                <a:ext uri="{FF2B5EF4-FFF2-40B4-BE49-F238E27FC236}">
                  <a16:creationId xmlns:a16="http://schemas.microsoft.com/office/drawing/2014/main" id="{80F9C364-B5E4-1D8B-B03C-D9F33B6EC167}"/>
                </a:ext>
              </a:extLst>
            </p:cNvPr>
            <p:cNvSpPr/>
            <p:nvPr/>
          </p:nvSpPr>
          <p:spPr>
            <a:xfrm>
              <a:off x="7581570" y="6206142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object 127">
              <a:extLst>
                <a:ext uri="{FF2B5EF4-FFF2-40B4-BE49-F238E27FC236}">
                  <a16:creationId xmlns:a16="http://schemas.microsoft.com/office/drawing/2014/main" id="{584ACBA4-48FD-73C8-7615-C1201EFDDD4E}"/>
                </a:ext>
              </a:extLst>
            </p:cNvPr>
            <p:cNvSpPr/>
            <p:nvPr/>
          </p:nvSpPr>
          <p:spPr>
            <a:xfrm>
              <a:off x="7581570" y="615683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object 128">
              <a:extLst>
                <a:ext uri="{FF2B5EF4-FFF2-40B4-BE49-F238E27FC236}">
                  <a16:creationId xmlns:a16="http://schemas.microsoft.com/office/drawing/2014/main" id="{8C5CD118-6585-38A2-794E-C7D3A0651D29}"/>
                </a:ext>
              </a:extLst>
            </p:cNvPr>
            <p:cNvSpPr/>
            <p:nvPr/>
          </p:nvSpPr>
          <p:spPr>
            <a:xfrm>
              <a:off x="7581570" y="610754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" name="object 129">
              <a:extLst>
                <a:ext uri="{FF2B5EF4-FFF2-40B4-BE49-F238E27FC236}">
                  <a16:creationId xmlns:a16="http://schemas.microsoft.com/office/drawing/2014/main" id="{6CF8E879-E7CE-96DB-BDB4-1EAADF7678A2}"/>
                </a:ext>
              </a:extLst>
            </p:cNvPr>
            <p:cNvSpPr/>
            <p:nvPr/>
          </p:nvSpPr>
          <p:spPr>
            <a:xfrm>
              <a:off x="7581570" y="6058929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object 130">
              <a:extLst>
                <a:ext uri="{FF2B5EF4-FFF2-40B4-BE49-F238E27FC236}">
                  <a16:creationId xmlns:a16="http://schemas.microsoft.com/office/drawing/2014/main" id="{ADB6D5DD-AEDD-5804-4425-B2132E6470B0}"/>
                </a:ext>
              </a:extLst>
            </p:cNvPr>
            <p:cNvSpPr/>
            <p:nvPr/>
          </p:nvSpPr>
          <p:spPr>
            <a:xfrm>
              <a:off x="7581570" y="600963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8" name="object 131">
              <a:extLst>
                <a:ext uri="{FF2B5EF4-FFF2-40B4-BE49-F238E27FC236}">
                  <a16:creationId xmlns:a16="http://schemas.microsoft.com/office/drawing/2014/main" id="{CAE37426-CED1-7581-1C0B-5965AC070CED}"/>
                </a:ext>
              </a:extLst>
            </p:cNvPr>
            <p:cNvSpPr/>
            <p:nvPr/>
          </p:nvSpPr>
          <p:spPr>
            <a:xfrm>
              <a:off x="7581570" y="596033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object 132">
              <a:extLst>
                <a:ext uri="{FF2B5EF4-FFF2-40B4-BE49-F238E27FC236}">
                  <a16:creationId xmlns:a16="http://schemas.microsoft.com/office/drawing/2014/main" id="{F2E9AD61-2DDA-EEEE-65EB-F1C4FE347203}"/>
                </a:ext>
              </a:extLst>
            </p:cNvPr>
            <p:cNvSpPr/>
            <p:nvPr/>
          </p:nvSpPr>
          <p:spPr>
            <a:xfrm>
              <a:off x="7581570" y="5911744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object 133">
              <a:extLst>
                <a:ext uri="{FF2B5EF4-FFF2-40B4-BE49-F238E27FC236}">
                  <a16:creationId xmlns:a16="http://schemas.microsoft.com/office/drawing/2014/main" id="{4A515A8B-64F9-5984-FB5D-70A340724D36}"/>
                </a:ext>
              </a:extLst>
            </p:cNvPr>
            <p:cNvSpPr/>
            <p:nvPr/>
          </p:nvSpPr>
          <p:spPr>
            <a:xfrm>
              <a:off x="7581570" y="586243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object 134">
              <a:extLst>
                <a:ext uri="{FF2B5EF4-FFF2-40B4-BE49-F238E27FC236}">
                  <a16:creationId xmlns:a16="http://schemas.microsoft.com/office/drawing/2014/main" id="{D916AC35-0D31-8900-AF11-361FF450AFA2}"/>
                </a:ext>
              </a:extLst>
            </p:cNvPr>
            <p:cNvSpPr/>
            <p:nvPr/>
          </p:nvSpPr>
          <p:spPr>
            <a:xfrm>
              <a:off x="7581570" y="581315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object 135">
              <a:extLst>
                <a:ext uri="{FF2B5EF4-FFF2-40B4-BE49-F238E27FC236}">
                  <a16:creationId xmlns:a16="http://schemas.microsoft.com/office/drawing/2014/main" id="{22CDAA44-D8CA-A7FD-62C6-259BED95B0A4}"/>
                </a:ext>
              </a:extLst>
            </p:cNvPr>
            <p:cNvSpPr/>
            <p:nvPr/>
          </p:nvSpPr>
          <p:spPr>
            <a:xfrm>
              <a:off x="7581570" y="576384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object 136">
              <a:extLst>
                <a:ext uri="{FF2B5EF4-FFF2-40B4-BE49-F238E27FC236}">
                  <a16:creationId xmlns:a16="http://schemas.microsoft.com/office/drawing/2014/main" id="{FF941951-9DCE-284C-BC72-753697138C36}"/>
                </a:ext>
              </a:extLst>
            </p:cNvPr>
            <p:cNvSpPr/>
            <p:nvPr/>
          </p:nvSpPr>
          <p:spPr>
            <a:xfrm>
              <a:off x="7581570" y="571525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E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4" name="object 137">
              <a:extLst>
                <a:ext uri="{FF2B5EF4-FFF2-40B4-BE49-F238E27FC236}">
                  <a16:creationId xmlns:a16="http://schemas.microsoft.com/office/drawing/2014/main" id="{6E267D67-1A1C-2BFD-A7FE-904F08F7FEE3}"/>
                </a:ext>
              </a:extLst>
            </p:cNvPr>
            <p:cNvSpPr/>
            <p:nvPr/>
          </p:nvSpPr>
          <p:spPr>
            <a:xfrm>
              <a:off x="7581570" y="566596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D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object 138">
              <a:extLst>
                <a:ext uri="{FF2B5EF4-FFF2-40B4-BE49-F238E27FC236}">
                  <a16:creationId xmlns:a16="http://schemas.microsoft.com/office/drawing/2014/main" id="{006EDF93-6A1D-3F99-04B9-3898FD162021}"/>
                </a:ext>
              </a:extLst>
            </p:cNvPr>
            <p:cNvSpPr/>
            <p:nvPr/>
          </p:nvSpPr>
          <p:spPr>
            <a:xfrm>
              <a:off x="7581570" y="561665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BE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6" name="object 139">
              <a:extLst>
                <a:ext uri="{FF2B5EF4-FFF2-40B4-BE49-F238E27FC236}">
                  <a16:creationId xmlns:a16="http://schemas.microsoft.com/office/drawing/2014/main" id="{7240CCFE-16CA-F653-C89B-612B9B98FE58}"/>
                </a:ext>
              </a:extLst>
            </p:cNvPr>
            <p:cNvSpPr/>
            <p:nvPr/>
          </p:nvSpPr>
          <p:spPr>
            <a:xfrm>
              <a:off x="7581570" y="556806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A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7" name="object 140">
              <a:extLst>
                <a:ext uri="{FF2B5EF4-FFF2-40B4-BE49-F238E27FC236}">
                  <a16:creationId xmlns:a16="http://schemas.microsoft.com/office/drawing/2014/main" id="{26D6D8FC-8A3D-A33B-8EB7-0B18CFD91069}"/>
                </a:ext>
              </a:extLst>
            </p:cNvPr>
            <p:cNvSpPr/>
            <p:nvPr/>
          </p:nvSpPr>
          <p:spPr>
            <a:xfrm>
              <a:off x="7581570" y="551875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9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8" name="object 141">
              <a:extLst>
                <a:ext uri="{FF2B5EF4-FFF2-40B4-BE49-F238E27FC236}">
                  <a16:creationId xmlns:a16="http://schemas.microsoft.com/office/drawing/2014/main" id="{03926A2C-05B1-1929-44FE-41332903E044}"/>
                </a:ext>
              </a:extLst>
            </p:cNvPr>
            <p:cNvSpPr/>
            <p:nvPr/>
          </p:nvSpPr>
          <p:spPr>
            <a:xfrm>
              <a:off x="7581570" y="546947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9" name="object 142">
              <a:extLst>
                <a:ext uri="{FF2B5EF4-FFF2-40B4-BE49-F238E27FC236}">
                  <a16:creationId xmlns:a16="http://schemas.microsoft.com/office/drawing/2014/main" id="{08825911-AEBA-0AC9-5361-9F5333607355}"/>
                </a:ext>
              </a:extLst>
            </p:cNvPr>
            <p:cNvSpPr/>
            <p:nvPr/>
          </p:nvSpPr>
          <p:spPr>
            <a:xfrm>
              <a:off x="7581570" y="5420856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6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0" name="object 143">
              <a:extLst>
                <a:ext uri="{FF2B5EF4-FFF2-40B4-BE49-F238E27FC236}">
                  <a16:creationId xmlns:a16="http://schemas.microsoft.com/office/drawing/2014/main" id="{48FE131D-090A-B37A-26C2-C912E6486C8B}"/>
                </a:ext>
              </a:extLst>
            </p:cNvPr>
            <p:cNvSpPr/>
            <p:nvPr/>
          </p:nvSpPr>
          <p:spPr>
            <a:xfrm>
              <a:off x="7581570" y="537157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5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object 144">
              <a:extLst>
                <a:ext uri="{FF2B5EF4-FFF2-40B4-BE49-F238E27FC236}">
                  <a16:creationId xmlns:a16="http://schemas.microsoft.com/office/drawing/2014/main" id="{1F1816FB-2B70-8884-F407-C834A46F921A}"/>
                </a:ext>
              </a:extLst>
            </p:cNvPr>
            <p:cNvSpPr/>
            <p:nvPr/>
          </p:nvSpPr>
          <p:spPr>
            <a:xfrm>
              <a:off x="7581570" y="532226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4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2" name="object 145">
              <a:extLst>
                <a:ext uri="{FF2B5EF4-FFF2-40B4-BE49-F238E27FC236}">
                  <a16:creationId xmlns:a16="http://schemas.microsoft.com/office/drawing/2014/main" id="{C28110BE-8EB6-2300-45AE-19C7665BBE76}"/>
                </a:ext>
              </a:extLst>
            </p:cNvPr>
            <p:cNvSpPr/>
            <p:nvPr/>
          </p:nvSpPr>
          <p:spPr>
            <a:xfrm>
              <a:off x="7581570" y="527367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2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" name="object 146">
              <a:extLst>
                <a:ext uri="{FF2B5EF4-FFF2-40B4-BE49-F238E27FC236}">
                  <a16:creationId xmlns:a16="http://schemas.microsoft.com/office/drawing/2014/main" id="{722DB07D-10A9-AADB-EB4B-AD334808CBF4}"/>
                </a:ext>
              </a:extLst>
            </p:cNvPr>
            <p:cNvSpPr/>
            <p:nvPr/>
          </p:nvSpPr>
          <p:spPr>
            <a:xfrm>
              <a:off x="7581570" y="522436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15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4" name="object 147">
              <a:extLst>
                <a:ext uri="{FF2B5EF4-FFF2-40B4-BE49-F238E27FC236}">
                  <a16:creationId xmlns:a16="http://schemas.microsoft.com/office/drawing/2014/main" id="{07421106-53A5-EAAC-A172-6DFE0A519B22}"/>
                </a:ext>
              </a:extLst>
            </p:cNvPr>
            <p:cNvSpPr/>
            <p:nvPr/>
          </p:nvSpPr>
          <p:spPr>
            <a:xfrm>
              <a:off x="7581570" y="517508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5" name="object 148">
              <a:extLst>
                <a:ext uri="{FF2B5EF4-FFF2-40B4-BE49-F238E27FC236}">
                  <a16:creationId xmlns:a16="http://schemas.microsoft.com/office/drawing/2014/main" id="{165F87F1-DE3C-2458-3F9C-9C2E454CF697}"/>
                </a:ext>
              </a:extLst>
            </p:cNvPr>
            <p:cNvSpPr/>
            <p:nvPr/>
          </p:nvSpPr>
          <p:spPr>
            <a:xfrm>
              <a:off x="7581570" y="5126466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17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6" name="object 149">
              <a:extLst>
                <a:ext uri="{FF2B5EF4-FFF2-40B4-BE49-F238E27FC236}">
                  <a16:creationId xmlns:a16="http://schemas.microsoft.com/office/drawing/2014/main" id="{1DEB5096-96BC-6F33-539A-207D5F6DFDB7}"/>
                </a:ext>
              </a:extLst>
            </p:cNvPr>
            <p:cNvSpPr/>
            <p:nvPr/>
          </p:nvSpPr>
          <p:spPr>
            <a:xfrm>
              <a:off x="7581570" y="507717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2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7" name="object 150">
              <a:extLst>
                <a:ext uri="{FF2B5EF4-FFF2-40B4-BE49-F238E27FC236}">
                  <a16:creationId xmlns:a16="http://schemas.microsoft.com/office/drawing/2014/main" id="{F21DB565-C12B-BCA4-AD78-C0937ABF9C4C}"/>
                </a:ext>
              </a:extLst>
            </p:cNvPr>
            <p:cNvSpPr/>
            <p:nvPr/>
          </p:nvSpPr>
          <p:spPr>
            <a:xfrm>
              <a:off x="7581570" y="5027867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46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8" name="object 151">
              <a:extLst>
                <a:ext uri="{FF2B5EF4-FFF2-40B4-BE49-F238E27FC236}">
                  <a16:creationId xmlns:a16="http://schemas.microsoft.com/office/drawing/2014/main" id="{36E3BAAE-BE46-E988-D203-58C29F77F5F1}"/>
                </a:ext>
              </a:extLst>
            </p:cNvPr>
            <p:cNvSpPr/>
            <p:nvPr/>
          </p:nvSpPr>
          <p:spPr>
            <a:xfrm>
              <a:off x="7581570" y="4979281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5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9" name="object 152">
              <a:extLst>
                <a:ext uri="{FF2B5EF4-FFF2-40B4-BE49-F238E27FC236}">
                  <a16:creationId xmlns:a16="http://schemas.microsoft.com/office/drawing/2014/main" id="{B4B67204-DDC8-8ECE-5EE0-471AD61B4D4D}"/>
                </a:ext>
              </a:extLst>
            </p:cNvPr>
            <p:cNvSpPr/>
            <p:nvPr/>
          </p:nvSpPr>
          <p:spPr>
            <a:xfrm>
              <a:off x="7581570" y="492997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7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0" name="object 153">
              <a:extLst>
                <a:ext uri="{FF2B5EF4-FFF2-40B4-BE49-F238E27FC236}">
                  <a16:creationId xmlns:a16="http://schemas.microsoft.com/office/drawing/2014/main" id="{7499E5F8-F7DC-C224-BBE9-430E779D7635}"/>
                </a:ext>
              </a:extLst>
            </p:cNvPr>
            <p:cNvSpPr/>
            <p:nvPr/>
          </p:nvSpPr>
          <p:spPr>
            <a:xfrm>
              <a:off x="7581570" y="488068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8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1" name="object 154">
              <a:extLst>
                <a:ext uri="{FF2B5EF4-FFF2-40B4-BE49-F238E27FC236}">
                  <a16:creationId xmlns:a16="http://schemas.microsoft.com/office/drawing/2014/main" id="{643901CF-F80D-9447-8B9E-62D7793309F3}"/>
                </a:ext>
              </a:extLst>
            </p:cNvPr>
            <p:cNvSpPr/>
            <p:nvPr/>
          </p:nvSpPr>
          <p:spPr>
            <a:xfrm>
              <a:off x="7581570" y="4832067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A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object 155">
              <a:extLst>
                <a:ext uri="{FF2B5EF4-FFF2-40B4-BE49-F238E27FC236}">
                  <a16:creationId xmlns:a16="http://schemas.microsoft.com/office/drawing/2014/main" id="{C334DE39-A145-C895-DC15-641AFAFB2258}"/>
                </a:ext>
              </a:extLst>
            </p:cNvPr>
            <p:cNvSpPr/>
            <p:nvPr/>
          </p:nvSpPr>
          <p:spPr>
            <a:xfrm>
              <a:off x="7581570" y="478278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B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object 156">
              <a:extLst>
                <a:ext uri="{FF2B5EF4-FFF2-40B4-BE49-F238E27FC236}">
                  <a16:creationId xmlns:a16="http://schemas.microsoft.com/office/drawing/2014/main" id="{43F55992-60DF-237E-E1C1-D19605B64CA8}"/>
                </a:ext>
              </a:extLst>
            </p:cNvPr>
            <p:cNvSpPr/>
            <p:nvPr/>
          </p:nvSpPr>
          <p:spPr>
            <a:xfrm>
              <a:off x="7581570" y="473347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D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4" name="object 157">
              <a:extLst>
                <a:ext uri="{FF2B5EF4-FFF2-40B4-BE49-F238E27FC236}">
                  <a16:creationId xmlns:a16="http://schemas.microsoft.com/office/drawing/2014/main" id="{84898AA9-2918-12FE-9B23-ED7C2FDD6004}"/>
                </a:ext>
              </a:extLst>
            </p:cNvPr>
            <p:cNvSpPr/>
            <p:nvPr/>
          </p:nvSpPr>
          <p:spPr>
            <a:xfrm>
              <a:off x="7581570" y="4684882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E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5" name="object 158">
              <a:extLst>
                <a:ext uri="{FF2B5EF4-FFF2-40B4-BE49-F238E27FC236}">
                  <a16:creationId xmlns:a16="http://schemas.microsoft.com/office/drawing/2014/main" id="{671E42C7-3DAA-2677-8D36-B694847FF46A}"/>
                </a:ext>
              </a:extLst>
            </p:cNvPr>
            <p:cNvSpPr/>
            <p:nvPr/>
          </p:nvSpPr>
          <p:spPr>
            <a:xfrm>
              <a:off x="7581570" y="4635573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6" name="object 159">
              <a:extLst>
                <a:ext uri="{FF2B5EF4-FFF2-40B4-BE49-F238E27FC236}">
                  <a16:creationId xmlns:a16="http://schemas.microsoft.com/office/drawing/2014/main" id="{DAC1E2AA-57CE-3F6C-3BDE-A5AFBB4CA73B}"/>
                </a:ext>
              </a:extLst>
            </p:cNvPr>
            <p:cNvSpPr/>
            <p:nvPr/>
          </p:nvSpPr>
          <p:spPr>
            <a:xfrm>
              <a:off x="7581570" y="458629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7" name="object 160">
              <a:extLst>
                <a:ext uri="{FF2B5EF4-FFF2-40B4-BE49-F238E27FC236}">
                  <a16:creationId xmlns:a16="http://schemas.microsoft.com/office/drawing/2014/main" id="{CAC4F7D6-EAF6-B41C-715A-AF574F1E2612}"/>
                </a:ext>
              </a:extLst>
            </p:cNvPr>
            <p:cNvSpPr/>
            <p:nvPr/>
          </p:nvSpPr>
          <p:spPr>
            <a:xfrm>
              <a:off x="7581570" y="453697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8" name="object 161">
              <a:extLst>
                <a:ext uri="{FF2B5EF4-FFF2-40B4-BE49-F238E27FC236}">
                  <a16:creationId xmlns:a16="http://schemas.microsoft.com/office/drawing/2014/main" id="{EE911FF2-2E8A-AACC-DE2A-E3FD1C3C0FA9}"/>
                </a:ext>
              </a:extLst>
            </p:cNvPr>
            <p:cNvSpPr/>
            <p:nvPr/>
          </p:nvSpPr>
          <p:spPr>
            <a:xfrm>
              <a:off x="7581570" y="448838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9" name="object 162">
              <a:extLst>
                <a:ext uri="{FF2B5EF4-FFF2-40B4-BE49-F238E27FC236}">
                  <a16:creationId xmlns:a16="http://schemas.microsoft.com/office/drawing/2014/main" id="{D66325D5-855F-AF0A-A6F5-00F842970861}"/>
                </a:ext>
              </a:extLst>
            </p:cNvPr>
            <p:cNvSpPr/>
            <p:nvPr/>
          </p:nvSpPr>
          <p:spPr>
            <a:xfrm>
              <a:off x="7581570" y="443907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0" name="object 163">
              <a:extLst>
                <a:ext uri="{FF2B5EF4-FFF2-40B4-BE49-F238E27FC236}">
                  <a16:creationId xmlns:a16="http://schemas.microsoft.com/office/drawing/2014/main" id="{4A806A5A-A94F-AE75-16F8-B5A52F92EDBA}"/>
                </a:ext>
              </a:extLst>
            </p:cNvPr>
            <p:cNvSpPr/>
            <p:nvPr/>
          </p:nvSpPr>
          <p:spPr>
            <a:xfrm>
              <a:off x="7581570" y="438979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1" name="object 164">
              <a:extLst>
                <a:ext uri="{FF2B5EF4-FFF2-40B4-BE49-F238E27FC236}">
                  <a16:creationId xmlns:a16="http://schemas.microsoft.com/office/drawing/2014/main" id="{78198909-D21D-1CF2-CC22-6D34AB885EF7}"/>
                </a:ext>
              </a:extLst>
            </p:cNvPr>
            <p:cNvSpPr/>
            <p:nvPr/>
          </p:nvSpPr>
          <p:spPr>
            <a:xfrm>
              <a:off x="7581570" y="4341184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2" name="object 165">
              <a:extLst>
                <a:ext uri="{FF2B5EF4-FFF2-40B4-BE49-F238E27FC236}">
                  <a16:creationId xmlns:a16="http://schemas.microsoft.com/office/drawing/2014/main" id="{30053ECF-373E-A6C8-E2F1-129EEBF19CA6}"/>
                </a:ext>
              </a:extLst>
            </p:cNvPr>
            <p:cNvSpPr/>
            <p:nvPr/>
          </p:nvSpPr>
          <p:spPr>
            <a:xfrm>
              <a:off x="7581570" y="429189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" name="object 166">
              <a:extLst>
                <a:ext uri="{FF2B5EF4-FFF2-40B4-BE49-F238E27FC236}">
                  <a16:creationId xmlns:a16="http://schemas.microsoft.com/office/drawing/2014/main" id="{E25EEA1F-209E-7458-DB2F-E7E9DF60CD4A}"/>
                </a:ext>
              </a:extLst>
            </p:cNvPr>
            <p:cNvSpPr/>
            <p:nvPr/>
          </p:nvSpPr>
          <p:spPr>
            <a:xfrm>
              <a:off x="7581570" y="424258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object 167">
              <a:extLst>
                <a:ext uri="{FF2B5EF4-FFF2-40B4-BE49-F238E27FC236}">
                  <a16:creationId xmlns:a16="http://schemas.microsoft.com/office/drawing/2014/main" id="{8429DB62-1376-9E88-8750-496A5D1D3B28}"/>
                </a:ext>
              </a:extLst>
            </p:cNvPr>
            <p:cNvSpPr/>
            <p:nvPr/>
          </p:nvSpPr>
          <p:spPr>
            <a:xfrm>
              <a:off x="7581570" y="419399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5" name="object 168">
              <a:extLst>
                <a:ext uri="{FF2B5EF4-FFF2-40B4-BE49-F238E27FC236}">
                  <a16:creationId xmlns:a16="http://schemas.microsoft.com/office/drawing/2014/main" id="{EF0999DB-C1F2-80DC-8134-67B91179DE84}"/>
                </a:ext>
              </a:extLst>
            </p:cNvPr>
            <p:cNvSpPr/>
            <p:nvPr/>
          </p:nvSpPr>
          <p:spPr>
            <a:xfrm>
              <a:off x="7581570" y="414469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6" name="object 169">
              <a:extLst>
                <a:ext uri="{FF2B5EF4-FFF2-40B4-BE49-F238E27FC236}">
                  <a16:creationId xmlns:a16="http://schemas.microsoft.com/office/drawing/2014/main" id="{709E369C-43E6-E5F8-5987-CFF9A4C61623}"/>
                </a:ext>
              </a:extLst>
            </p:cNvPr>
            <p:cNvSpPr/>
            <p:nvPr/>
          </p:nvSpPr>
          <p:spPr>
            <a:xfrm>
              <a:off x="7581570" y="409539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object 170">
              <a:extLst>
                <a:ext uri="{FF2B5EF4-FFF2-40B4-BE49-F238E27FC236}">
                  <a16:creationId xmlns:a16="http://schemas.microsoft.com/office/drawing/2014/main" id="{E5C45E1A-829E-001B-11A7-F24584838CFB}"/>
                </a:ext>
              </a:extLst>
            </p:cNvPr>
            <p:cNvSpPr/>
            <p:nvPr/>
          </p:nvSpPr>
          <p:spPr>
            <a:xfrm>
              <a:off x="7581570" y="3997515"/>
              <a:ext cx="210185" cy="98425"/>
            </a:xfrm>
            <a:custGeom>
              <a:avLst/>
              <a:gdLst/>
              <a:ahLst/>
              <a:cxnLst/>
              <a:rect l="l" t="t" r="r" b="b"/>
              <a:pathLst>
                <a:path w="210184" h="98425">
                  <a:moveTo>
                    <a:pt x="209778" y="0"/>
                  </a:moveTo>
                  <a:lnTo>
                    <a:pt x="0" y="0"/>
                  </a:lnTo>
                  <a:lnTo>
                    <a:pt x="0" y="49276"/>
                  </a:lnTo>
                  <a:lnTo>
                    <a:pt x="0" y="97891"/>
                  </a:lnTo>
                  <a:lnTo>
                    <a:pt x="209778" y="97891"/>
                  </a:lnTo>
                  <a:lnTo>
                    <a:pt x="209778" y="49276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object 171">
              <a:extLst>
                <a:ext uri="{FF2B5EF4-FFF2-40B4-BE49-F238E27FC236}">
                  <a16:creationId xmlns:a16="http://schemas.microsoft.com/office/drawing/2014/main" id="{E26CC163-FBE1-7C3C-A6E4-2B962D467747}"/>
                </a:ext>
              </a:extLst>
            </p:cNvPr>
            <p:cNvSpPr/>
            <p:nvPr/>
          </p:nvSpPr>
          <p:spPr>
            <a:xfrm>
              <a:off x="7581570" y="3997504"/>
              <a:ext cx="257810" cy="2454275"/>
            </a:xfrm>
            <a:custGeom>
              <a:avLst/>
              <a:gdLst/>
              <a:ahLst/>
              <a:cxnLst/>
              <a:rect l="l" t="t" r="r" b="b"/>
              <a:pathLst>
                <a:path w="257809" h="2454275">
                  <a:moveTo>
                    <a:pt x="209778" y="2453723"/>
                  </a:moveTo>
                  <a:lnTo>
                    <a:pt x="209778" y="0"/>
                  </a:lnTo>
                </a:path>
                <a:path w="257809" h="2454275">
                  <a:moveTo>
                    <a:pt x="209778" y="2404438"/>
                  </a:moveTo>
                  <a:lnTo>
                    <a:pt x="257697" y="2404438"/>
                  </a:lnTo>
                </a:path>
                <a:path w="257809" h="2454275">
                  <a:moveTo>
                    <a:pt x="209778" y="2110039"/>
                  </a:moveTo>
                  <a:lnTo>
                    <a:pt x="257697" y="2110039"/>
                  </a:lnTo>
                </a:path>
                <a:path w="257809" h="2454275">
                  <a:moveTo>
                    <a:pt x="209778" y="1815650"/>
                  </a:moveTo>
                  <a:lnTo>
                    <a:pt x="257697" y="1815650"/>
                  </a:lnTo>
                </a:path>
                <a:path w="257809" h="2454275">
                  <a:moveTo>
                    <a:pt x="209778" y="1521251"/>
                  </a:moveTo>
                  <a:lnTo>
                    <a:pt x="257697" y="1521251"/>
                  </a:lnTo>
                </a:path>
                <a:path w="257809" h="2454275">
                  <a:moveTo>
                    <a:pt x="209778" y="1226861"/>
                  </a:moveTo>
                  <a:lnTo>
                    <a:pt x="257697" y="1226861"/>
                  </a:lnTo>
                </a:path>
                <a:path w="257809" h="2454275">
                  <a:moveTo>
                    <a:pt x="209778" y="932463"/>
                  </a:moveTo>
                  <a:lnTo>
                    <a:pt x="257697" y="932463"/>
                  </a:lnTo>
                </a:path>
                <a:path w="257809" h="2454275">
                  <a:moveTo>
                    <a:pt x="209778" y="638073"/>
                  </a:moveTo>
                  <a:lnTo>
                    <a:pt x="257697" y="638073"/>
                  </a:lnTo>
                </a:path>
                <a:path w="257809" h="2454275">
                  <a:moveTo>
                    <a:pt x="209778" y="343674"/>
                  </a:moveTo>
                  <a:lnTo>
                    <a:pt x="257697" y="343674"/>
                  </a:lnTo>
                </a:path>
                <a:path w="257809" h="2454275">
                  <a:moveTo>
                    <a:pt x="209778" y="49285"/>
                  </a:moveTo>
                  <a:lnTo>
                    <a:pt x="257697" y="49285"/>
                  </a:lnTo>
                </a:path>
                <a:path w="257809" h="2454275">
                  <a:moveTo>
                    <a:pt x="0" y="0"/>
                  </a:moveTo>
                  <a:lnTo>
                    <a:pt x="209778" y="0"/>
                  </a:lnTo>
                  <a:lnTo>
                    <a:pt x="209778" y="2453723"/>
                  </a:lnTo>
                  <a:lnTo>
                    <a:pt x="0" y="2453723"/>
                  </a:lnTo>
                  <a:lnTo>
                    <a:pt x="0" y="0"/>
                  </a:lnTo>
                </a:path>
              </a:pathLst>
            </a:custGeom>
            <a:ln w="5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9" name="object 172">
            <a:extLst>
              <a:ext uri="{FF2B5EF4-FFF2-40B4-BE49-F238E27FC236}">
                <a16:creationId xmlns:a16="http://schemas.microsoft.com/office/drawing/2014/main" id="{F40823B1-3225-6ACE-FB96-A0BBE0997128}"/>
              </a:ext>
            </a:extLst>
          </p:cNvPr>
          <p:cNvSpPr txBox="1"/>
          <p:nvPr/>
        </p:nvSpPr>
        <p:spPr>
          <a:xfrm>
            <a:off x="7474611" y="2849870"/>
            <a:ext cx="340189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" name="object 173">
            <a:extLst>
              <a:ext uri="{FF2B5EF4-FFF2-40B4-BE49-F238E27FC236}">
                <a16:creationId xmlns:a16="http://schemas.microsoft.com/office/drawing/2014/main" id="{1A88A0CE-4EA6-EC72-EA98-FB1F58BD0AA8}"/>
              </a:ext>
            </a:extLst>
          </p:cNvPr>
          <p:cNvSpPr txBox="1"/>
          <p:nvPr/>
        </p:nvSpPr>
        <p:spPr>
          <a:xfrm>
            <a:off x="7485122" y="2558491"/>
            <a:ext cx="367712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-75.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1" name="object 174">
            <a:extLst>
              <a:ext uri="{FF2B5EF4-FFF2-40B4-BE49-F238E27FC236}">
                <a16:creationId xmlns:a16="http://schemas.microsoft.com/office/drawing/2014/main" id="{ACFAA46D-882D-D0D0-CDDC-F37465B06538}"/>
              </a:ext>
            </a:extLst>
          </p:cNvPr>
          <p:cNvSpPr txBox="1"/>
          <p:nvPr/>
        </p:nvSpPr>
        <p:spPr>
          <a:xfrm>
            <a:off x="7485122" y="2264092"/>
            <a:ext cx="367712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2" name="object 175">
            <a:extLst>
              <a:ext uri="{FF2B5EF4-FFF2-40B4-BE49-F238E27FC236}">
                <a16:creationId xmlns:a16="http://schemas.microsoft.com/office/drawing/2014/main" id="{1D575912-CE3F-B520-F846-82BED0D00413}"/>
              </a:ext>
            </a:extLst>
          </p:cNvPr>
          <p:cNvSpPr txBox="1"/>
          <p:nvPr/>
        </p:nvSpPr>
        <p:spPr>
          <a:xfrm>
            <a:off x="7485122" y="1969703"/>
            <a:ext cx="367712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-25.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3" name="object 176">
            <a:extLst>
              <a:ext uri="{FF2B5EF4-FFF2-40B4-BE49-F238E27FC236}">
                <a16:creationId xmlns:a16="http://schemas.microsoft.com/office/drawing/2014/main" id="{1FDB121D-5963-AE97-1705-8CCD930BFE52}"/>
              </a:ext>
            </a:extLst>
          </p:cNvPr>
          <p:cNvSpPr txBox="1"/>
          <p:nvPr/>
        </p:nvSpPr>
        <p:spPr>
          <a:xfrm>
            <a:off x="7485122" y="1685705"/>
            <a:ext cx="242558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" name="object 177">
            <a:extLst>
              <a:ext uri="{FF2B5EF4-FFF2-40B4-BE49-F238E27FC236}">
                <a16:creationId xmlns:a16="http://schemas.microsoft.com/office/drawing/2014/main" id="{8C0BD636-1A04-FE1E-62AB-BE329F7A2CBE}"/>
              </a:ext>
            </a:extLst>
          </p:cNvPr>
          <p:cNvSpPr txBox="1"/>
          <p:nvPr/>
        </p:nvSpPr>
        <p:spPr>
          <a:xfrm>
            <a:off x="7485121" y="1391306"/>
            <a:ext cx="321195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5" name="object 178">
            <a:extLst>
              <a:ext uri="{FF2B5EF4-FFF2-40B4-BE49-F238E27FC236}">
                <a16:creationId xmlns:a16="http://schemas.microsoft.com/office/drawing/2014/main" id="{2B974137-87CA-4667-0FD7-ECDC888CF3BD}"/>
              </a:ext>
            </a:extLst>
          </p:cNvPr>
          <p:cNvSpPr txBox="1"/>
          <p:nvPr/>
        </p:nvSpPr>
        <p:spPr>
          <a:xfrm>
            <a:off x="7485121" y="1096916"/>
            <a:ext cx="321195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6" name="object 179">
            <a:extLst>
              <a:ext uri="{FF2B5EF4-FFF2-40B4-BE49-F238E27FC236}">
                <a16:creationId xmlns:a16="http://schemas.microsoft.com/office/drawing/2014/main" id="{BC999A29-209E-433C-CD6E-F817844FCF73}"/>
              </a:ext>
            </a:extLst>
          </p:cNvPr>
          <p:cNvSpPr txBox="1"/>
          <p:nvPr/>
        </p:nvSpPr>
        <p:spPr>
          <a:xfrm>
            <a:off x="7485121" y="802517"/>
            <a:ext cx="321195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7" name="object 180">
            <a:extLst>
              <a:ext uri="{FF2B5EF4-FFF2-40B4-BE49-F238E27FC236}">
                <a16:creationId xmlns:a16="http://schemas.microsoft.com/office/drawing/2014/main" id="{F29BAAF2-4544-414E-2970-19E08CA4BCAF}"/>
              </a:ext>
            </a:extLst>
          </p:cNvPr>
          <p:cNvSpPr txBox="1"/>
          <p:nvPr/>
        </p:nvSpPr>
        <p:spPr>
          <a:xfrm>
            <a:off x="7485122" y="515618"/>
            <a:ext cx="306040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8" name="object 181">
            <a:extLst>
              <a:ext uri="{FF2B5EF4-FFF2-40B4-BE49-F238E27FC236}">
                <a16:creationId xmlns:a16="http://schemas.microsoft.com/office/drawing/2014/main" id="{A5209D7F-F891-1DFC-12BB-4FDA8C6DC29F}"/>
              </a:ext>
            </a:extLst>
          </p:cNvPr>
          <p:cNvSpPr txBox="1"/>
          <p:nvPr/>
        </p:nvSpPr>
        <p:spPr>
          <a:xfrm>
            <a:off x="6991551" y="304689"/>
            <a:ext cx="64516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10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sz="975" b="1" spc="7" baseline="341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975" baseline="3418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9" name="object 185">
            <a:extLst>
              <a:ext uri="{FF2B5EF4-FFF2-40B4-BE49-F238E27FC236}">
                <a16:creationId xmlns:a16="http://schemas.microsoft.com/office/drawing/2014/main" id="{23ACA4FC-57ED-0369-1D2E-2DDAB8E5376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21595" y="527780"/>
            <a:ext cx="2557778" cy="2453885"/>
          </a:xfrm>
          <a:prstGeom prst="rect">
            <a:avLst/>
          </a:prstGeom>
        </p:spPr>
      </p:pic>
      <p:sp>
        <p:nvSpPr>
          <p:cNvPr id="180" name="object 186">
            <a:extLst>
              <a:ext uri="{FF2B5EF4-FFF2-40B4-BE49-F238E27FC236}">
                <a16:creationId xmlns:a16="http://schemas.microsoft.com/office/drawing/2014/main" id="{BF3035F3-5156-4661-4F90-B5E0E54ABA13}"/>
              </a:ext>
            </a:extLst>
          </p:cNvPr>
          <p:cNvSpPr txBox="1"/>
          <p:nvPr/>
        </p:nvSpPr>
        <p:spPr>
          <a:xfrm>
            <a:off x="10318500" y="747803"/>
            <a:ext cx="3448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1" name="object 187">
            <a:extLst>
              <a:ext uri="{FF2B5EF4-FFF2-40B4-BE49-F238E27FC236}">
                <a16:creationId xmlns:a16="http://schemas.microsoft.com/office/drawing/2014/main" id="{91BBF16C-8451-11CB-8098-DF28AD83F71A}"/>
              </a:ext>
            </a:extLst>
          </p:cNvPr>
          <p:cNvSpPr txBox="1"/>
          <p:nvPr/>
        </p:nvSpPr>
        <p:spPr>
          <a:xfrm>
            <a:off x="10134366" y="483282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2" name="object 188">
            <a:extLst>
              <a:ext uri="{FF2B5EF4-FFF2-40B4-BE49-F238E27FC236}">
                <a16:creationId xmlns:a16="http://schemas.microsoft.com/office/drawing/2014/main" id="{9E727AE7-A4F3-E28A-CA18-296E9CC8E013}"/>
              </a:ext>
            </a:extLst>
          </p:cNvPr>
          <p:cNvSpPr txBox="1"/>
          <p:nvPr/>
        </p:nvSpPr>
        <p:spPr>
          <a:xfrm>
            <a:off x="9672965" y="2321145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3" name="object 189">
            <a:extLst>
              <a:ext uri="{FF2B5EF4-FFF2-40B4-BE49-F238E27FC236}">
                <a16:creationId xmlns:a16="http://schemas.microsoft.com/office/drawing/2014/main" id="{99AD50DD-F026-0B16-D3E3-68D1DB37DECC}"/>
              </a:ext>
            </a:extLst>
          </p:cNvPr>
          <p:cNvSpPr txBox="1"/>
          <p:nvPr/>
        </p:nvSpPr>
        <p:spPr>
          <a:xfrm>
            <a:off x="10323363" y="2623873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" name="object 190">
            <a:extLst>
              <a:ext uri="{FF2B5EF4-FFF2-40B4-BE49-F238E27FC236}">
                <a16:creationId xmlns:a16="http://schemas.microsoft.com/office/drawing/2014/main" id="{0F618541-F890-4CDF-965A-0BF0ECC4A24C}"/>
              </a:ext>
            </a:extLst>
          </p:cNvPr>
          <p:cNvSpPr txBox="1"/>
          <p:nvPr/>
        </p:nvSpPr>
        <p:spPr>
          <a:xfrm>
            <a:off x="8780760" y="1208847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5" name="object 191">
            <a:extLst>
              <a:ext uri="{FF2B5EF4-FFF2-40B4-BE49-F238E27FC236}">
                <a16:creationId xmlns:a16="http://schemas.microsoft.com/office/drawing/2014/main" id="{58CBFED3-CC16-EF95-EC30-C2E2FEC444FC}"/>
              </a:ext>
            </a:extLst>
          </p:cNvPr>
          <p:cNvSpPr txBox="1"/>
          <p:nvPr/>
        </p:nvSpPr>
        <p:spPr>
          <a:xfrm>
            <a:off x="9647954" y="787399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6" name="object 192">
            <a:extLst>
              <a:ext uri="{FF2B5EF4-FFF2-40B4-BE49-F238E27FC236}">
                <a16:creationId xmlns:a16="http://schemas.microsoft.com/office/drawing/2014/main" id="{5AC8CDD4-CEF9-603D-30D2-74C3227D2241}"/>
              </a:ext>
            </a:extLst>
          </p:cNvPr>
          <p:cNvSpPr txBox="1"/>
          <p:nvPr/>
        </p:nvSpPr>
        <p:spPr>
          <a:xfrm>
            <a:off x="10471371" y="892236"/>
            <a:ext cx="3448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7" name="object 193">
            <a:extLst>
              <a:ext uri="{FF2B5EF4-FFF2-40B4-BE49-F238E27FC236}">
                <a16:creationId xmlns:a16="http://schemas.microsoft.com/office/drawing/2014/main" id="{AD7C4B3B-F6DA-8378-3EE9-D9AE9DFD9713}"/>
              </a:ext>
            </a:extLst>
          </p:cNvPr>
          <p:cNvSpPr txBox="1"/>
          <p:nvPr/>
        </p:nvSpPr>
        <p:spPr>
          <a:xfrm>
            <a:off x="9331810" y="1635156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8" name="object 194">
            <a:extLst>
              <a:ext uri="{FF2B5EF4-FFF2-40B4-BE49-F238E27FC236}">
                <a16:creationId xmlns:a16="http://schemas.microsoft.com/office/drawing/2014/main" id="{516A3427-7497-08B8-CF18-6C6387209FF7}"/>
              </a:ext>
            </a:extLst>
          </p:cNvPr>
          <p:cNvSpPr txBox="1"/>
          <p:nvPr/>
        </p:nvSpPr>
        <p:spPr>
          <a:xfrm>
            <a:off x="9685470" y="1183704"/>
            <a:ext cx="400685" cy="64452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7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9065">
              <a:lnSpc>
                <a:spcPct val="100000"/>
              </a:lnSpc>
              <a:spcBef>
                <a:spcPts val="27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930">
              <a:lnSpc>
                <a:spcPct val="100000"/>
              </a:lnSpc>
              <a:spcBef>
                <a:spcPts val="72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9" name="object 195">
            <a:extLst>
              <a:ext uri="{FF2B5EF4-FFF2-40B4-BE49-F238E27FC236}">
                <a16:creationId xmlns:a16="http://schemas.microsoft.com/office/drawing/2014/main" id="{9FBC55FE-11AB-95BA-8DF0-E9A5B3C96E04}"/>
              </a:ext>
            </a:extLst>
          </p:cNvPr>
          <p:cNvSpPr txBox="1"/>
          <p:nvPr/>
        </p:nvSpPr>
        <p:spPr>
          <a:xfrm>
            <a:off x="10597833" y="2032309"/>
            <a:ext cx="20320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0" name="object 196">
            <a:extLst>
              <a:ext uri="{FF2B5EF4-FFF2-40B4-BE49-F238E27FC236}">
                <a16:creationId xmlns:a16="http://schemas.microsoft.com/office/drawing/2014/main" id="{B7B15F5F-DB58-3F12-71FA-25E595E7E411}"/>
              </a:ext>
            </a:extLst>
          </p:cNvPr>
          <p:cNvSpPr txBox="1"/>
          <p:nvPr/>
        </p:nvSpPr>
        <p:spPr>
          <a:xfrm>
            <a:off x="8607750" y="480505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1" name="object 197">
            <a:extLst>
              <a:ext uri="{FF2B5EF4-FFF2-40B4-BE49-F238E27FC236}">
                <a16:creationId xmlns:a16="http://schemas.microsoft.com/office/drawing/2014/main" id="{BCFFA05D-22A8-3B7D-7FC1-73C275E703DC}"/>
              </a:ext>
            </a:extLst>
          </p:cNvPr>
          <p:cNvSpPr txBox="1"/>
          <p:nvPr/>
        </p:nvSpPr>
        <p:spPr>
          <a:xfrm>
            <a:off x="10439404" y="555475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2" name="object 198">
            <a:extLst>
              <a:ext uri="{FF2B5EF4-FFF2-40B4-BE49-F238E27FC236}">
                <a16:creationId xmlns:a16="http://schemas.microsoft.com/office/drawing/2014/main" id="{04E4D79D-7E4A-C008-067F-8132761FB3E1}"/>
              </a:ext>
            </a:extLst>
          </p:cNvPr>
          <p:cNvSpPr txBox="1"/>
          <p:nvPr/>
        </p:nvSpPr>
        <p:spPr>
          <a:xfrm>
            <a:off x="10000262" y="655461"/>
            <a:ext cx="34480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3" name="object 199">
            <a:extLst>
              <a:ext uri="{FF2B5EF4-FFF2-40B4-BE49-F238E27FC236}">
                <a16:creationId xmlns:a16="http://schemas.microsoft.com/office/drawing/2014/main" id="{999EBEA0-792C-C026-7655-D22D96E6C1F6}"/>
              </a:ext>
            </a:extLst>
          </p:cNvPr>
          <p:cNvSpPr txBox="1"/>
          <p:nvPr/>
        </p:nvSpPr>
        <p:spPr>
          <a:xfrm>
            <a:off x="10515140" y="2723851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" name="object 200">
            <a:extLst>
              <a:ext uri="{FF2B5EF4-FFF2-40B4-BE49-F238E27FC236}">
                <a16:creationId xmlns:a16="http://schemas.microsoft.com/office/drawing/2014/main" id="{1CE619D8-F5BB-EED6-5903-A0B6EA5996A4}"/>
              </a:ext>
            </a:extLst>
          </p:cNvPr>
          <p:cNvSpPr txBox="1"/>
          <p:nvPr/>
        </p:nvSpPr>
        <p:spPr>
          <a:xfrm>
            <a:off x="10253889" y="1272729"/>
            <a:ext cx="506730" cy="7444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780">
              <a:lnSpc>
                <a:spcPts val="1095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3990">
              <a:lnSpc>
                <a:spcPts val="969"/>
              </a:lnSpc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ts val="975"/>
              </a:lnSpc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6690">
              <a:lnSpc>
                <a:spcPts val="1105"/>
              </a:lnSpc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5255">
              <a:lnSpc>
                <a:spcPct val="100000"/>
              </a:lnSpc>
              <a:spcBef>
                <a:spcPts val="25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5" name="object 201">
            <a:extLst>
              <a:ext uri="{FF2B5EF4-FFF2-40B4-BE49-F238E27FC236}">
                <a16:creationId xmlns:a16="http://schemas.microsoft.com/office/drawing/2014/main" id="{86020720-0BC3-FBBB-C607-E3012606AEF4}"/>
              </a:ext>
            </a:extLst>
          </p:cNvPr>
          <p:cNvSpPr txBox="1"/>
          <p:nvPr/>
        </p:nvSpPr>
        <p:spPr>
          <a:xfrm>
            <a:off x="9870318" y="910284"/>
            <a:ext cx="471170" cy="26994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1005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9550">
              <a:lnSpc>
                <a:spcPts val="1005"/>
              </a:lnSpc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6" name="object 202">
            <a:extLst>
              <a:ext uri="{FF2B5EF4-FFF2-40B4-BE49-F238E27FC236}">
                <a16:creationId xmlns:a16="http://schemas.microsoft.com/office/drawing/2014/main" id="{9558EC85-6DC9-3071-8397-AF0BEB0E0661}"/>
              </a:ext>
            </a:extLst>
          </p:cNvPr>
          <p:cNvSpPr txBox="1"/>
          <p:nvPr/>
        </p:nvSpPr>
        <p:spPr>
          <a:xfrm>
            <a:off x="9350568" y="1080400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" name="object 203">
            <a:extLst>
              <a:ext uri="{FF2B5EF4-FFF2-40B4-BE49-F238E27FC236}">
                <a16:creationId xmlns:a16="http://schemas.microsoft.com/office/drawing/2014/main" id="{14F9CDB9-18D6-642D-52B1-E0B16FEA981A}"/>
              </a:ext>
            </a:extLst>
          </p:cNvPr>
          <p:cNvSpPr txBox="1"/>
          <p:nvPr/>
        </p:nvSpPr>
        <p:spPr>
          <a:xfrm>
            <a:off x="9073311" y="1551134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8" name="object 204">
            <a:extLst>
              <a:ext uri="{FF2B5EF4-FFF2-40B4-BE49-F238E27FC236}">
                <a16:creationId xmlns:a16="http://schemas.microsoft.com/office/drawing/2014/main" id="{C470A28D-1514-88D3-020A-7A62B411503D}"/>
              </a:ext>
            </a:extLst>
          </p:cNvPr>
          <p:cNvGrpSpPr/>
          <p:nvPr/>
        </p:nvGrpSpPr>
        <p:grpSpPr>
          <a:xfrm>
            <a:off x="8173657" y="523401"/>
            <a:ext cx="2609850" cy="2506345"/>
            <a:chOff x="8650282" y="4009756"/>
            <a:chExt cx="2609850" cy="2506345"/>
          </a:xfrm>
        </p:grpSpPr>
        <p:sp>
          <p:nvSpPr>
            <p:cNvPr id="199" name="object 205">
              <a:extLst>
                <a:ext uri="{FF2B5EF4-FFF2-40B4-BE49-F238E27FC236}">
                  <a16:creationId xmlns:a16="http://schemas.microsoft.com/office/drawing/2014/main" id="{1906E5AE-F558-A7FF-2F7D-A084482C9AA3}"/>
                </a:ext>
              </a:extLst>
            </p:cNvPr>
            <p:cNvSpPr/>
            <p:nvPr/>
          </p:nvSpPr>
          <p:spPr>
            <a:xfrm>
              <a:off x="8698220" y="4014268"/>
              <a:ext cx="2557145" cy="2454275"/>
            </a:xfrm>
            <a:custGeom>
              <a:avLst/>
              <a:gdLst/>
              <a:ahLst/>
              <a:cxnLst/>
              <a:rect l="l" t="t" r="r" b="b"/>
              <a:pathLst>
                <a:path w="2557145" h="2454275">
                  <a:moveTo>
                    <a:pt x="0" y="2453723"/>
                  </a:moveTo>
                  <a:lnTo>
                    <a:pt x="2557083" y="2453723"/>
                  </a:lnTo>
                </a:path>
                <a:path w="2557145" h="2454275">
                  <a:moveTo>
                    <a:pt x="0" y="0"/>
                  </a:moveTo>
                  <a:lnTo>
                    <a:pt x="2557083" y="0"/>
                  </a:lnTo>
                </a:path>
              </a:pathLst>
            </a:custGeom>
            <a:ln w="90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0" name="object 206">
              <a:extLst>
                <a:ext uri="{FF2B5EF4-FFF2-40B4-BE49-F238E27FC236}">
                  <a16:creationId xmlns:a16="http://schemas.microsoft.com/office/drawing/2014/main" id="{BE607625-7959-89F1-A2EE-B7C36BBFBC30}"/>
                </a:ext>
              </a:extLst>
            </p:cNvPr>
            <p:cNvSpPr/>
            <p:nvPr/>
          </p:nvSpPr>
          <p:spPr>
            <a:xfrm>
              <a:off x="8698220" y="6467992"/>
              <a:ext cx="2557145" cy="48260"/>
            </a:xfrm>
            <a:custGeom>
              <a:avLst/>
              <a:gdLst/>
              <a:ahLst/>
              <a:cxnLst/>
              <a:rect l="l" t="t" r="r" b="b"/>
              <a:pathLst>
                <a:path w="2557145" h="48259">
                  <a:moveTo>
                    <a:pt x="213331" y="0"/>
                  </a:moveTo>
                  <a:lnTo>
                    <a:pt x="213331" y="23620"/>
                  </a:lnTo>
                </a:path>
                <a:path w="2557145" h="48259">
                  <a:moveTo>
                    <a:pt x="639273" y="0"/>
                  </a:moveTo>
                  <a:lnTo>
                    <a:pt x="639273" y="23620"/>
                  </a:lnTo>
                </a:path>
                <a:path w="2557145" h="48259">
                  <a:moveTo>
                    <a:pt x="1065223" y="0"/>
                  </a:moveTo>
                  <a:lnTo>
                    <a:pt x="1065223" y="23620"/>
                  </a:lnTo>
                </a:path>
                <a:path w="2557145" h="48259">
                  <a:moveTo>
                    <a:pt x="1491859" y="0"/>
                  </a:moveTo>
                  <a:lnTo>
                    <a:pt x="1491859" y="23620"/>
                  </a:lnTo>
                </a:path>
                <a:path w="2557145" h="48259">
                  <a:moveTo>
                    <a:pt x="1917829" y="0"/>
                  </a:moveTo>
                  <a:lnTo>
                    <a:pt x="1917829" y="23620"/>
                  </a:lnTo>
                </a:path>
                <a:path w="2557145" h="48259">
                  <a:moveTo>
                    <a:pt x="2343779" y="0"/>
                  </a:moveTo>
                  <a:lnTo>
                    <a:pt x="2343779" y="23620"/>
                  </a:lnTo>
                </a:path>
                <a:path w="2557145" h="48259">
                  <a:moveTo>
                    <a:pt x="0" y="0"/>
                  </a:moveTo>
                  <a:lnTo>
                    <a:pt x="0" y="47915"/>
                  </a:lnTo>
                </a:path>
                <a:path w="2557145" h="48259">
                  <a:moveTo>
                    <a:pt x="425950" y="0"/>
                  </a:moveTo>
                  <a:lnTo>
                    <a:pt x="425950" y="47915"/>
                  </a:lnTo>
                </a:path>
                <a:path w="2557145" h="48259">
                  <a:moveTo>
                    <a:pt x="852614" y="0"/>
                  </a:moveTo>
                  <a:lnTo>
                    <a:pt x="852614" y="47915"/>
                  </a:lnTo>
                </a:path>
                <a:path w="2557145" h="48259">
                  <a:moveTo>
                    <a:pt x="1278555" y="0"/>
                  </a:moveTo>
                  <a:lnTo>
                    <a:pt x="1278555" y="47915"/>
                  </a:lnTo>
                </a:path>
                <a:path w="2557145" h="48259">
                  <a:moveTo>
                    <a:pt x="1704497" y="0"/>
                  </a:moveTo>
                  <a:lnTo>
                    <a:pt x="1704497" y="47915"/>
                  </a:lnTo>
                </a:path>
                <a:path w="2557145" h="48259">
                  <a:moveTo>
                    <a:pt x="2131142" y="0"/>
                  </a:moveTo>
                  <a:lnTo>
                    <a:pt x="2131142" y="47915"/>
                  </a:lnTo>
                </a:path>
                <a:path w="2557145" h="48259">
                  <a:moveTo>
                    <a:pt x="2557083" y="0"/>
                  </a:moveTo>
                  <a:lnTo>
                    <a:pt x="2557083" y="47915"/>
                  </a:lnTo>
                </a:path>
              </a:pathLst>
            </a:custGeom>
            <a:ln w="90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1" name="object 207">
              <a:extLst>
                <a:ext uri="{FF2B5EF4-FFF2-40B4-BE49-F238E27FC236}">
                  <a16:creationId xmlns:a16="http://schemas.microsoft.com/office/drawing/2014/main" id="{88242966-5AAE-6848-70C7-7EA74F253C09}"/>
                </a:ext>
              </a:extLst>
            </p:cNvPr>
            <p:cNvSpPr/>
            <p:nvPr/>
          </p:nvSpPr>
          <p:spPr>
            <a:xfrm>
              <a:off x="8698220" y="4014268"/>
              <a:ext cx="2557145" cy="2454275"/>
            </a:xfrm>
            <a:custGeom>
              <a:avLst/>
              <a:gdLst/>
              <a:ahLst/>
              <a:cxnLst/>
              <a:rect l="l" t="t" r="r" b="b"/>
              <a:pathLst>
                <a:path w="2557145" h="2454275">
                  <a:moveTo>
                    <a:pt x="0" y="2453723"/>
                  </a:moveTo>
                  <a:lnTo>
                    <a:pt x="0" y="0"/>
                  </a:lnTo>
                </a:path>
                <a:path w="2557145" h="2454275">
                  <a:moveTo>
                    <a:pt x="2557083" y="2453723"/>
                  </a:moveTo>
                  <a:lnTo>
                    <a:pt x="2557083" y="0"/>
                  </a:lnTo>
                </a:path>
              </a:pathLst>
            </a:custGeom>
            <a:ln w="90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2" name="object 208">
              <a:extLst>
                <a:ext uri="{FF2B5EF4-FFF2-40B4-BE49-F238E27FC236}">
                  <a16:creationId xmlns:a16="http://schemas.microsoft.com/office/drawing/2014/main" id="{24AFE4FA-E621-D9D0-AA4B-92284681369A}"/>
                </a:ext>
              </a:extLst>
            </p:cNvPr>
            <p:cNvSpPr/>
            <p:nvPr/>
          </p:nvSpPr>
          <p:spPr>
            <a:xfrm>
              <a:off x="8650282" y="4014268"/>
              <a:ext cx="48260" cy="2454275"/>
            </a:xfrm>
            <a:custGeom>
              <a:avLst/>
              <a:gdLst/>
              <a:ahLst/>
              <a:cxnLst/>
              <a:rect l="l" t="t" r="r" b="b"/>
              <a:pathLst>
                <a:path w="48259" h="2454275">
                  <a:moveTo>
                    <a:pt x="47937" y="2249593"/>
                  </a:moveTo>
                  <a:lnTo>
                    <a:pt x="24315" y="2249593"/>
                  </a:lnTo>
                </a:path>
                <a:path w="48259" h="2454275">
                  <a:moveTo>
                    <a:pt x="47937" y="1840639"/>
                  </a:moveTo>
                  <a:lnTo>
                    <a:pt x="24315" y="1840639"/>
                  </a:lnTo>
                </a:path>
                <a:path w="48259" h="2454275">
                  <a:moveTo>
                    <a:pt x="47937" y="1431685"/>
                  </a:moveTo>
                  <a:lnTo>
                    <a:pt x="24315" y="1431685"/>
                  </a:lnTo>
                </a:path>
                <a:path w="48259" h="2454275">
                  <a:moveTo>
                    <a:pt x="47937" y="1022731"/>
                  </a:moveTo>
                  <a:lnTo>
                    <a:pt x="24315" y="1022731"/>
                  </a:lnTo>
                </a:path>
                <a:path w="48259" h="2454275">
                  <a:moveTo>
                    <a:pt x="47937" y="613778"/>
                  </a:moveTo>
                  <a:lnTo>
                    <a:pt x="24315" y="613778"/>
                  </a:lnTo>
                </a:path>
                <a:path w="48259" h="2454275">
                  <a:moveTo>
                    <a:pt x="47937" y="204824"/>
                  </a:moveTo>
                  <a:lnTo>
                    <a:pt x="24315" y="204824"/>
                  </a:lnTo>
                </a:path>
                <a:path w="48259" h="2454275">
                  <a:moveTo>
                    <a:pt x="47937" y="2453723"/>
                  </a:moveTo>
                  <a:lnTo>
                    <a:pt x="0" y="2453723"/>
                  </a:lnTo>
                </a:path>
                <a:path w="48259" h="2454275">
                  <a:moveTo>
                    <a:pt x="47937" y="2044760"/>
                  </a:moveTo>
                  <a:lnTo>
                    <a:pt x="0" y="2044760"/>
                  </a:lnTo>
                </a:path>
                <a:path w="48259" h="2454275">
                  <a:moveTo>
                    <a:pt x="47937" y="1635806"/>
                  </a:moveTo>
                  <a:lnTo>
                    <a:pt x="0" y="1635806"/>
                  </a:lnTo>
                </a:path>
                <a:path w="48259" h="2454275">
                  <a:moveTo>
                    <a:pt x="47937" y="1226861"/>
                  </a:moveTo>
                  <a:lnTo>
                    <a:pt x="0" y="1226861"/>
                  </a:lnTo>
                </a:path>
                <a:path w="48259" h="2454275">
                  <a:moveTo>
                    <a:pt x="47937" y="817907"/>
                  </a:moveTo>
                  <a:lnTo>
                    <a:pt x="0" y="817907"/>
                  </a:lnTo>
                </a:path>
                <a:path w="48259" h="2454275">
                  <a:moveTo>
                    <a:pt x="47937" y="408953"/>
                  </a:moveTo>
                  <a:lnTo>
                    <a:pt x="0" y="408953"/>
                  </a:lnTo>
                </a:path>
                <a:path w="48259" h="2454275">
                  <a:moveTo>
                    <a:pt x="47937" y="0"/>
                  </a:moveTo>
                  <a:lnTo>
                    <a:pt x="0" y="0"/>
                  </a:lnTo>
                </a:path>
              </a:pathLst>
            </a:custGeom>
            <a:ln w="90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3" name="object 209">
            <a:extLst>
              <a:ext uri="{FF2B5EF4-FFF2-40B4-BE49-F238E27FC236}">
                <a16:creationId xmlns:a16="http://schemas.microsoft.com/office/drawing/2014/main" id="{F2906E3D-8878-D6E3-9040-2801EB5257D6}"/>
              </a:ext>
            </a:extLst>
          </p:cNvPr>
          <p:cNvSpPr txBox="1"/>
          <p:nvPr/>
        </p:nvSpPr>
        <p:spPr>
          <a:xfrm>
            <a:off x="7862172" y="2895356"/>
            <a:ext cx="29146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" name="object 210">
            <a:extLst>
              <a:ext uri="{FF2B5EF4-FFF2-40B4-BE49-F238E27FC236}">
                <a16:creationId xmlns:a16="http://schemas.microsoft.com/office/drawing/2014/main" id="{AD72A5A3-1D55-79F3-7D83-A280F9B05024}"/>
              </a:ext>
            </a:extLst>
          </p:cNvPr>
          <p:cNvSpPr txBox="1"/>
          <p:nvPr/>
        </p:nvSpPr>
        <p:spPr>
          <a:xfrm>
            <a:off x="7862172" y="2486402"/>
            <a:ext cx="29146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" name="object 211">
            <a:extLst>
              <a:ext uri="{FF2B5EF4-FFF2-40B4-BE49-F238E27FC236}">
                <a16:creationId xmlns:a16="http://schemas.microsoft.com/office/drawing/2014/main" id="{C1711AAE-981B-F318-71CD-44958BCE5E82}"/>
              </a:ext>
            </a:extLst>
          </p:cNvPr>
          <p:cNvSpPr txBox="1"/>
          <p:nvPr/>
        </p:nvSpPr>
        <p:spPr>
          <a:xfrm>
            <a:off x="7919836" y="2077420"/>
            <a:ext cx="233679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" name="object 212">
            <a:extLst>
              <a:ext uri="{FF2B5EF4-FFF2-40B4-BE49-F238E27FC236}">
                <a16:creationId xmlns:a16="http://schemas.microsoft.com/office/drawing/2014/main" id="{CC836864-84FE-F512-4ADD-7A80A2CCE306}"/>
              </a:ext>
            </a:extLst>
          </p:cNvPr>
          <p:cNvSpPr txBox="1"/>
          <p:nvPr/>
        </p:nvSpPr>
        <p:spPr>
          <a:xfrm>
            <a:off x="8069919" y="1668475"/>
            <a:ext cx="8382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7" name="object 213">
            <a:extLst>
              <a:ext uri="{FF2B5EF4-FFF2-40B4-BE49-F238E27FC236}">
                <a16:creationId xmlns:a16="http://schemas.microsoft.com/office/drawing/2014/main" id="{FB7E116C-C765-4747-3B10-E7ADB4B6F760}"/>
              </a:ext>
            </a:extLst>
          </p:cNvPr>
          <p:cNvSpPr txBox="1"/>
          <p:nvPr/>
        </p:nvSpPr>
        <p:spPr>
          <a:xfrm>
            <a:off x="7954573" y="1259521"/>
            <a:ext cx="19875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8" name="object 214">
            <a:extLst>
              <a:ext uri="{FF2B5EF4-FFF2-40B4-BE49-F238E27FC236}">
                <a16:creationId xmlns:a16="http://schemas.microsoft.com/office/drawing/2014/main" id="{F26186E8-F594-4A3F-F3D1-E0239184BE53}"/>
              </a:ext>
            </a:extLst>
          </p:cNvPr>
          <p:cNvSpPr txBox="1"/>
          <p:nvPr/>
        </p:nvSpPr>
        <p:spPr>
          <a:xfrm>
            <a:off x="7896910" y="850567"/>
            <a:ext cx="25654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9" name="object 215">
            <a:extLst>
              <a:ext uri="{FF2B5EF4-FFF2-40B4-BE49-F238E27FC236}">
                <a16:creationId xmlns:a16="http://schemas.microsoft.com/office/drawing/2014/main" id="{574C9F3D-2C62-DC91-068A-2D48D16E3543}"/>
              </a:ext>
            </a:extLst>
          </p:cNvPr>
          <p:cNvSpPr txBox="1"/>
          <p:nvPr/>
        </p:nvSpPr>
        <p:spPr>
          <a:xfrm>
            <a:off x="7896910" y="441613"/>
            <a:ext cx="25654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" name="object 216">
            <a:extLst>
              <a:ext uri="{FF2B5EF4-FFF2-40B4-BE49-F238E27FC236}">
                <a16:creationId xmlns:a16="http://schemas.microsoft.com/office/drawing/2014/main" id="{78F5A6B5-D6BB-F09B-5921-00B78D4BD94B}"/>
              </a:ext>
            </a:extLst>
          </p:cNvPr>
          <p:cNvSpPr txBox="1"/>
          <p:nvPr/>
        </p:nvSpPr>
        <p:spPr>
          <a:xfrm>
            <a:off x="7795087" y="1580564"/>
            <a:ext cx="153888" cy="369570"/>
          </a:xfrm>
          <a:prstGeom prst="rect">
            <a:avLst/>
          </a:prstGeom>
        </p:spPr>
        <p:txBody>
          <a:bodyPr vert="vert270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1000" b="1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1" name="object 217">
            <a:extLst>
              <a:ext uri="{FF2B5EF4-FFF2-40B4-BE49-F238E27FC236}">
                <a16:creationId xmlns:a16="http://schemas.microsoft.com/office/drawing/2014/main" id="{A42EF560-E48D-2A3A-01CD-09A116A2F414}"/>
              </a:ext>
            </a:extLst>
          </p:cNvPr>
          <p:cNvGrpSpPr/>
          <p:nvPr/>
        </p:nvGrpSpPr>
        <p:grpSpPr>
          <a:xfrm>
            <a:off x="10825787" y="525134"/>
            <a:ext cx="260985" cy="2459355"/>
            <a:chOff x="11665970" y="4011489"/>
            <a:chExt cx="260985" cy="2459355"/>
          </a:xfrm>
        </p:grpSpPr>
        <p:sp>
          <p:nvSpPr>
            <p:cNvPr id="212" name="object 218">
              <a:extLst>
                <a:ext uri="{FF2B5EF4-FFF2-40B4-BE49-F238E27FC236}">
                  <a16:creationId xmlns:a16="http://schemas.microsoft.com/office/drawing/2014/main" id="{6AD0A98E-2E7B-673A-0855-5FFDE103D6B5}"/>
                </a:ext>
              </a:extLst>
            </p:cNvPr>
            <p:cNvSpPr/>
            <p:nvPr/>
          </p:nvSpPr>
          <p:spPr>
            <a:xfrm>
              <a:off x="11668749" y="641870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3" name="object 219">
              <a:extLst>
                <a:ext uri="{FF2B5EF4-FFF2-40B4-BE49-F238E27FC236}">
                  <a16:creationId xmlns:a16="http://schemas.microsoft.com/office/drawing/2014/main" id="{95054FC0-6618-2422-2222-20062082C2F9}"/>
                </a:ext>
              </a:extLst>
            </p:cNvPr>
            <p:cNvSpPr/>
            <p:nvPr/>
          </p:nvSpPr>
          <p:spPr>
            <a:xfrm>
              <a:off x="11668749" y="6370092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858" y="48614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4" name="object 220">
              <a:extLst>
                <a:ext uri="{FF2B5EF4-FFF2-40B4-BE49-F238E27FC236}">
                  <a16:creationId xmlns:a16="http://schemas.microsoft.com/office/drawing/2014/main" id="{EA3CADDC-3842-5438-802D-57DE88711D74}"/>
                </a:ext>
              </a:extLst>
            </p:cNvPr>
            <p:cNvSpPr/>
            <p:nvPr/>
          </p:nvSpPr>
          <p:spPr>
            <a:xfrm>
              <a:off x="11668749" y="632080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" name="object 221">
              <a:extLst>
                <a:ext uri="{FF2B5EF4-FFF2-40B4-BE49-F238E27FC236}">
                  <a16:creationId xmlns:a16="http://schemas.microsoft.com/office/drawing/2014/main" id="{3DCD4093-0107-03A2-724F-11EF30884422}"/>
                </a:ext>
              </a:extLst>
            </p:cNvPr>
            <p:cNvSpPr/>
            <p:nvPr/>
          </p:nvSpPr>
          <p:spPr>
            <a:xfrm>
              <a:off x="11668749" y="6271493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" name="object 222">
              <a:extLst>
                <a:ext uri="{FF2B5EF4-FFF2-40B4-BE49-F238E27FC236}">
                  <a16:creationId xmlns:a16="http://schemas.microsoft.com/office/drawing/2014/main" id="{7E5B15E8-AEF9-5E5C-2B48-BACBE6F8ECBA}"/>
                </a:ext>
              </a:extLst>
            </p:cNvPr>
            <p:cNvSpPr/>
            <p:nvPr/>
          </p:nvSpPr>
          <p:spPr>
            <a:xfrm>
              <a:off x="11668749" y="6222906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858" y="48591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7" name="object 223">
              <a:extLst>
                <a:ext uri="{FF2B5EF4-FFF2-40B4-BE49-F238E27FC236}">
                  <a16:creationId xmlns:a16="http://schemas.microsoft.com/office/drawing/2014/main" id="{42AE4D92-7FF2-C17C-BB70-376D82EF21C3}"/>
                </a:ext>
              </a:extLst>
            </p:cNvPr>
            <p:cNvSpPr/>
            <p:nvPr/>
          </p:nvSpPr>
          <p:spPr>
            <a:xfrm>
              <a:off x="11668749" y="617359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8" name="object 224">
              <a:extLst>
                <a:ext uri="{FF2B5EF4-FFF2-40B4-BE49-F238E27FC236}">
                  <a16:creationId xmlns:a16="http://schemas.microsoft.com/office/drawing/2014/main" id="{F0D2CAA7-FDE9-1DFC-2FF4-E325A82EB2A0}"/>
                </a:ext>
              </a:extLst>
            </p:cNvPr>
            <p:cNvSpPr/>
            <p:nvPr/>
          </p:nvSpPr>
          <p:spPr>
            <a:xfrm>
              <a:off x="11668749" y="612430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9" name="object 225">
              <a:extLst>
                <a:ext uri="{FF2B5EF4-FFF2-40B4-BE49-F238E27FC236}">
                  <a16:creationId xmlns:a16="http://schemas.microsoft.com/office/drawing/2014/main" id="{70B221BE-10D5-5888-C44B-0066CD29D8ED}"/>
                </a:ext>
              </a:extLst>
            </p:cNvPr>
            <p:cNvSpPr/>
            <p:nvPr/>
          </p:nvSpPr>
          <p:spPr>
            <a:xfrm>
              <a:off x="11668749" y="6075693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858" y="48614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0" name="object 226">
              <a:extLst>
                <a:ext uri="{FF2B5EF4-FFF2-40B4-BE49-F238E27FC236}">
                  <a16:creationId xmlns:a16="http://schemas.microsoft.com/office/drawing/2014/main" id="{E6C961EF-F944-B1B4-03E3-CDB35200336B}"/>
                </a:ext>
              </a:extLst>
            </p:cNvPr>
            <p:cNvSpPr/>
            <p:nvPr/>
          </p:nvSpPr>
          <p:spPr>
            <a:xfrm>
              <a:off x="11668749" y="6026403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1" name="object 227">
              <a:extLst>
                <a:ext uri="{FF2B5EF4-FFF2-40B4-BE49-F238E27FC236}">
                  <a16:creationId xmlns:a16="http://schemas.microsoft.com/office/drawing/2014/main" id="{1D91B27D-A397-E442-A201-8F65B8920AF1}"/>
                </a:ext>
              </a:extLst>
            </p:cNvPr>
            <p:cNvSpPr/>
            <p:nvPr/>
          </p:nvSpPr>
          <p:spPr>
            <a:xfrm>
              <a:off x="11668749" y="597709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2" name="object 228">
              <a:extLst>
                <a:ext uri="{FF2B5EF4-FFF2-40B4-BE49-F238E27FC236}">
                  <a16:creationId xmlns:a16="http://schemas.microsoft.com/office/drawing/2014/main" id="{E6134BC1-A04F-CB5A-36AC-20F501027D62}"/>
                </a:ext>
              </a:extLst>
            </p:cNvPr>
            <p:cNvSpPr/>
            <p:nvPr/>
          </p:nvSpPr>
          <p:spPr>
            <a:xfrm>
              <a:off x="11668749" y="592850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858" y="48591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3" name="object 229">
              <a:extLst>
                <a:ext uri="{FF2B5EF4-FFF2-40B4-BE49-F238E27FC236}">
                  <a16:creationId xmlns:a16="http://schemas.microsoft.com/office/drawing/2014/main" id="{4CA77AAD-5A7C-D671-5F30-2009C4BF5029}"/>
                </a:ext>
              </a:extLst>
            </p:cNvPr>
            <p:cNvSpPr/>
            <p:nvPr/>
          </p:nvSpPr>
          <p:spPr>
            <a:xfrm>
              <a:off x="11668749" y="587919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4" name="object 230">
              <a:extLst>
                <a:ext uri="{FF2B5EF4-FFF2-40B4-BE49-F238E27FC236}">
                  <a16:creationId xmlns:a16="http://schemas.microsoft.com/office/drawing/2014/main" id="{887A9541-4981-CC84-CCF5-5B9A1B99EDC4}"/>
                </a:ext>
              </a:extLst>
            </p:cNvPr>
            <p:cNvSpPr/>
            <p:nvPr/>
          </p:nvSpPr>
          <p:spPr>
            <a:xfrm>
              <a:off x="11668749" y="582991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5" name="object 231">
              <a:extLst>
                <a:ext uri="{FF2B5EF4-FFF2-40B4-BE49-F238E27FC236}">
                  <a16:creationId xmlns:a16="http://schemas.microsoft.com/office/drawing/2014/main" id="{604F6FAF-F02A-BE44-F1BB-FA7CB6699EFE}"/>
                </a:ext>
              </a:extLst>
            </p:cNvPr>
            <p:cNvSpPr/>
            <p:nvPr/>
          </p:nvSpPr>
          <p:spPr>
            <a:xfrm>
              <a:off x="11668749" y="578060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6" name="object 232">
              <a:extLst>
                <a:ext uri="{FF2B5EF4-FFF2-40B4-BE49-F238E27FC236}">
                  <a16:creationId xmlns:a16="http://schemas.microsoft.com/office/drawing/2014/main" id="{D14651ED-C808-7138-01EF-F45E9666B28F}"/>
                </a:ext>
              </a:extLst>
            </p:cNvPr>
            <p:cNvSpPr/>
            <p:nvPr/>
          </p:nvSpPr>
          <p:spPr>
            <a:xfrm>
              <a:off x="11668749" y="5732014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858" y="48591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E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7" name="object 233">
              <a:extLst>
                <a:ext uri="{FF2B5EF4-FFF2-40B4-BE49-F238E27FC236}">
                  <a16:creationId xmlns:a16="http://schemas.microsoft.com/office/drawing/2014/main" id="{B9A1D4E2-98A3-AF63-35EC-76549FAD9AC8}"/>
                </a:ext>
              </a:extLst>
            </p:cNvPr>
            <p:cNvSpPr/>
            <p:nvPr/>
          </p:nvSpPr>
          <p:spPr>
            <a:xfrm>
              <a:off x="11668749" y="568272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D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8" name="object 234">
              <a:extLst>
                <a:ext uri="{FF2B5EF4-FFF2-40B4-BE49-F238E27FC236}">
                  <a16:creationId xmlns:a16="http://schemas.microsoft.com/office/drawing/2014/main" id="{976153D4-B944-4515-05E0-1448DF826AA4}"/>
                </a:ext>
              </a:extLst>
            </p:cNvPr>
            <p:cNvSpPr/>
            <p:nvPr/>
          </p:nvSpPr>
          <p:spPr>
            <a:xfrm>
              <a:off x="11668749" y="563341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BE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9" name="object 235">
              <a:extLst>
                <a:ext uri="{FF2B5EF4-FFF2-40B4-BE49-F238E27FC236}">
                  <a16:creationId xmlns:a16="http://schemas.microsoft.com/office/drawing/2014/main" id="{ABE43B44-71BE-3957-1F30-732511278A6B}"/>
                </a:ext>
              </a:extLst>
            </p:cNvPr>
            <p:cNvSpPr/>
            <p:nvPr/>
          </p:nvSpPr>
          <p:spPr>
            <a:xfrm>
              <a:off x="11668749" y="5584823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858" y="48591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A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0" name="object 236">
              <a:extLst>
                <a:ext uri="{FF2B5EF4-FFF2-40B4-BE49-F238E27FC236}">
                  <a16:creationId xmlns:a16="http://schemas.microsoft.com/office/drawing/2014/main" id="{2AA1AA5F-5E0C-9FD4-AD27-FE2D31FA9FC2}"/>
                </a:ext>
              </a:extLst>
            </p:cNvPr>
            <p:cNvSpPr/>
            <p:nvPr/>
          </p:nvSpPr>
          <p:spPr>
            <a:xfrm>
              <a:off x="11668749" y="553551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9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object 237">
              <a:extLst>
                <a:ext uri="{FF2B5EF4-FFF2-40B4-BE49-F238E27FC236}">
                  <a16:creationId xmlns:a16="http://schemas.microsoft.com/office/drawing/2014/main" id="{B0A314DF-0772-A348-67D8-A5FDF6092474}"/>
                </a:ext>
              </a:extLst>
            </p:cNvPr>
            <p:cNvSpPr/>
            <p:nvPr/>
          </p:nvSpPr>
          <p:spPr>
            <a:xfrm>
              <a:off x="11668749" y="548623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2" name="object 238">
              <a:extLst>
                <a:ext uri="{FF2B5EF4-FFF2-40B4-BE49-F238E27FC236}">
                  <a16:creationId xmlns:a16="http://schemas.microsoft.com/office/drawing/2014/main" id="{0DC280C9-5664-D298-EE01-1F70FA92A73E}"/>
                </a:ext>
              </a:extLst>
            </p:cNvPr>
            <p:cNvSpPr/>
            <p:nvPr/>
          </p:nvSpPr>
          <p:spPr>
            <a:xfrm>
              <a:off x="11668749" y="5437619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858" y="48614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6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3" name="object 239">
              <a:extLst>
                <a:ext uri="{FF2B5EF4-FFF2-40B4-BE49-F238E27FC236}">
                  <a16:creationId xmlns:a16="http://schemas.microsoft.com/office/drawing/2014/main" id="{B446DA6C-78BF-00DF-99C3-7C18D300D78E}"/>
                </a:ext>
              </a:extLst>
            </p:cNvPr>
            <p:cNvSpPr/>
            <p:nvPr/>
          </p:nvSpPr>
          <p:spPr>
            <a:xfrm>
              <a:off x="11668749" y="538833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5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4" name="object 240">
              <a:extLst>
                <a:ext uri="{FF2B5EF4-FFF2-40B4-BE49-F238E27FC236}">
                  <a16:creationId xmlns:a16="http://schemas.microsoft.com/office/drawing/2014/main" id="{06FCE422-B0AB-CD41-BBF8-557D0C50C049}"/>
                </a:ext>
              </a:extLst>
            </p:cNvPr>
            <p:cNvSpPr/>
            <p:nvPr/>
          </p:nvSpPr>
          <p:spPr>
            <a:xfrm>
              <a:off x="11668749" y="533903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4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" name="object 241">
              <a:extLst>
                <a:ext uri="{FF2B5EF4-FFF2-40B4-BE49-F238E27FC236}">
                  <a16:creationId xmlns:a16="http://schemas.microsoft.com/office/drawing/2014/main" id="{A81FFECA-7F96-79BB-0DF6-308F57988B2F}"/>
                </a:ext>
              </a:extLst>
            </p:cNvPr>
            <p:cNvSpPr/>
            <p:nvPr/>
          </p:nvSpPr>
          <p:spPr>
            <a:xfrm>
              <a:off x="11668749" y="5290434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858" y="48591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2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6" name="object 242">
              <a:extLst>
                <a:ext uri="{FF2B5EF4-FFF2-40B4-BE49-F238E27FC236}">
                  <a16:creationId xmlns:a16="http://schemas.microsoft.com/office/drawing/2014/main" id="{B5398D68-9BAE-7E0E-0C14-6865F137DEEB}"/>
                </a:ext>
              </a:extLst>
            </p:cNvPr>
            <p:cNvSpPr/>
            <p:nvPr/>
          </p:nvSpPr>
          <p:spPr>
            <a:xfrm>
              <a:off x="11668749" y="524112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15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7" name="object 243">
              <a:extLst>
                <a:ext uri="{FF2B5EF4-FFF2-40B4-BE49-F238E27FC236}">
                  <a16:creationId xmlns:a16="http://schemas.microsoft.com/office/drawing/2014/main" id="{CE85FD50-E05B-00B3-0C0A-A58940CE969F}"/>
                </a:ext>
              </a:extLst>
            </p:cNvPr>
            <p:cNvSpPr/>
            <p:nvPr/>
          </p:nvSpPr>
          <p:spPr>
            <a:xfrm>
              <a:off x="11668749" y="519184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8" name="object 244">
              <a:extLst>
                <a:ext uri="{FF2B5EF4-FFF2-40B4-BE49-F238E27FC236}">
                  <a16:creationId xmlns:a16="http://schemas.microsoft.com/office/drawing/2014/main" id="{7B3F796D-E81A-61DF-4F3E-06CA40CE5FC6}"/>
                </a:ext>
              </a:extLst>
            </p:cNvPr>
            <p:cNvSpPr/>
            <p:nvPr/>
          </p:nvSpPr>
          <p:spPr>
            <a:xfrm>
              <a:off x="11668749" y="514323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858" y="48614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17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9" name="object 245">
              <a:extLst>
                <a:ext uri="{FF2B5EF4-FFF2-40B4-BE49-F238E27FC236}">
                  <a16:creationId xmlns:a16="http://schemas.microsoft.com/office/drawing/2014/main" id="{AD8D22DF-BFED-D5CF-F71A-4C34E4E08815}"/>
                </a:ext>
              </a:extLst>
            </p:cNvPr>
            <p:cNvSpPr/>
            <p:nvPr/>
          </p:nvSpPr>
          <p:spPr>
            <a:xfrm>
              <a:off x="11668749" y="509394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2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0" name="object 246">
              <a:extLst>
                <a:ext uri="{FF2B5EF4-FFF2-40B4-BE49-F238E27FC236}">
                  <a16:creationId xmlns:a16="http://schemas.microsoft.com/office/drawing/2014/main" id="{7C1FA39A-8CE9-F6B5-C9CB-8BB5F911D8A1}"/>
                </a:ext>
              </a:extLst>
            </p:cNvPr>
            <p:cNvSpPr/>
            <p:nvPr/>
          </p:nvSpPr>
          <p:spPr>
            <a:xfrm>
              <a:off x="11668749" y="504463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46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object 247">
              <a:extLst>
                <a:ext uri="{FF2B5EF4-FFF2-40B4-BE49-F238E27FC236}">
                  <a16:creationId xmlns:a16="http://schemas.microsoft.com/office/drawing/2014/main" id="{296E711C-16C7-C136-1DC8-A3C0F5090017}"/>
                </a:ext>
              </a:extLst>
            </p:cNvPr>
            <p:cNvSpPr/>
            <p:nvPr/>
          </p:nvSpPr>
          <p:spPr>
            <a:xfrm>
              <a:off x="11668749" y="4996045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858" y="48591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5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object 248">
              <a:extLst>
                <a:ext uri="{FF2B5EF4-FFF2-40B4-BE49-F238E27FC236}">
                  <a16:creationId xmlns:a16="http://schemas.microsoft.com/office/drawing/2014/main" id="{B14EDEF6-5E84-D46C-9ACF-8F6FE10A1DED}"/>
                </a:ext>
              </a:extLst>
            </p:cNvPr>
            <p:cNvSpPr/>
            <p:nvPr/>
          </p:nvSpPr>
          <p:spPr>
            <a:xfrm>
              <a:off x="11668749" y="494673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7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3" name="object 249">
              <a:extLst>
                <a:ext uri="{FF2B5EF4-FFF2-40B4-BE49-F238E27FC236}">
                  <a16:creationId xmlns:a16="http://schemas.microsoft.com/office/drawing/2014/main" id="{FD3BD6CF-E067-8B33-4DE3-6024EA846F30}"/>
                </a:ext>
              </a:extLst>
            </p:cNvPr>
            <p:cNvSpPr/>
            <p:nvPr/>
          </p:nvSpPr>
          <p:spPr>
            <a:xfrm>
              <a:off x="11668749" y="489744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8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4" name="object 250">
              <a:extLst>
                <a:ext uri="{FF2B5EF4-FFF2-40B4-BE49-F238E27FC236}">
                  <a16:creationId xmlns:a16="http://schemas.microsoft.com/office/drawing/2014/main" id="{A4043F2E-76E3-F2EC-6850-BB35FAFAB375}"/>
                </a:ext>
              </a:extLst>
            </p:cNvPr>
            <p:cNvSpPr/>
            <p:nvPr/>
          </p:nvSpPr>
          <p:spPr>
            <a:xfrm>
              <a:off x="11668749" y="4848831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858" y="48614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A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5" name="object 251">
              <a:extLst>
                <a:ext uri="{FF2B5EF4-FFF2-40B4-BE49-F238E27FC236}">
                  <a16:creationId xmlns:a16="http://schemas.microsoft.com/office/drawing/2014/main" id="{0E0075D4-9F0E-17D8-8FC6-B237BD5A76E1}"/>
                </a:ext>
              </a:extLst>
            </p:cNvPr>
            <p:cNvSpPr/>
            <p:nvPr/>
          </p:nvSpPr>
          <p:spPr>
            <a:xfrm>
              <a:off x="11668749" y="479955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B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" name="object 252">
              <a:extLst>
                <a:ext uri="{FF2B5EF4-FFF2-40B4-BE49-F238E27FC236}">
                  <a16:creationId xmlns:a16="http://schemas.microsoft.com/office/drawing/2014/main" id="{8F504E43-DA00-41C4-D8EE-FDD0120A7745}"/>
                </a:ext>
              </a:extLst>
            </p:cNvPr>
            <p:cNvSpPr/>
            <p:nvPr/>
          </p:nvSpPr>
          <p:spPr>
            <a:xfrm>
              <a:off x="11668749" y="475024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D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7" name="object 253">
              <a:extLst>
                <a:ext uri="{FF2B5EF4-FFF2-40B4-BE49-F238E27FC236}">
                  <a16:creationId xmlns:a16="http://schemas.microsoft.com/office/drawing/2014/main" id="{91052DBD-BEF4-EE19-62D9-4CD94D28A8C8}"/>
                </a:ext>
              </a:extLst>
            </p:cNvPr>
            <p:cNvSpPr/>
            <p:nvPr/>
          </p:nvSpPr>
          <p:spPr>
            <a:xfrm>
              <a:off x="11668749" y="4701646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858" y="48591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E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8" name="object 254">
              <a:extLst>
                <a:ext uri="{FF2B5EF4-FFF2-40B4-BE49-F238E27FC236}">
                  <a16:creationId xmlns:a16="http://schemas.microsoft.com/office/drawing/2014/main" id="{E293913A-728A-D3EA-0A7F-0D561B96855C}"/>
                </a:ext>
              </a:extLst>
            </p:cNvPr>
            <p:cNvSpPr/>
            <p:nvPr/>
          </p:nvSpPr>
          <p:spPr>
            <a:xfrm>
              <a:off x="11668749" y="4652337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9" name="object 255">
              <a:extLst>
                <a:ext uri="{FF2B5EF4-FFF2-40B4-BE49-F238E27FC236}">
                  <a16:creationId xmlns:a16="http://schemas.microsoft.com/office/drawing/2014/main" id="{007C03A5-1776-6F73-6983-B1201B06FD61}"/>
                </a:ext>
              </a:extLst>
            </p:cNvPr>
            <p:cNvSpPr/>
            <p:nvPr/>
          </p:nvSpPr>
          <p:spPr>
            <a:xfrm>
              <a:off x="11668749" y="460305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0" name="object 256">
              <a:extLst>
                <a:ext uri="{FF2B5EF4-FFF2-40B4-BE49-F238E27FC236}">
                  <a16:creationId xmlns:a16="http://schemas.microsoft.com/office/drawing/2014/main" id="{3601AD18-48CE-03A5-B09A-62A79CA35981}"/>
                </a:ext>
              </a:extLst>
            </p:cNvPr>
            <p:cNvSpPr/>
            <p:nvPr/>
          </p:nvSpPr>
          <p:spPr>
            <a:xfrm>
              <a:off x="11668749" y="455373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1" name="object 257">
              <a:extLst>
                <a:ext uri="{FF2B5EF4-FFF2-40B4-BE49-F238E27FC236}">
                  <a16:creationId xmlns:a16="http://schemas.microsoft.com/office/drawing/2014/main" id="{B1C40441-7916-0814-7A18-1DBA27974390}"/>
                </a:ext>
              </a:extLst>
            </p:cNvPr>
            <p:cNvSpPr/>
            <p:nvPr/>
          </p:nvSpPr>
          <p:spPr>
            <a:xfrm>
              <a:off x="11668749" y="4505152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858" y="48591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2" name="object 258">
              <a:extLst>
                <a:ext uri="{FF2B5EF4-FFF2-40B4-BE49-F238E27FC236}">
                  <a16:creationId xmlns:a16="http://schemas.microsoft.com/office/drawing/2014/main" id="{E6EDD898-37B2-30A3-0E35-30A7DC8A84EE}"/>
                </a:ext>
              </a:extLst>
            </p:cNvPr>
            <p:cNvSpPr/>
            <p:nvPr/>
          </p:nvSpPr>
          <p:spPr>
            <a:xfrm>
              <a:off x="11668749" y="4455843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3" name="object 259">
              <a:extLst>
                <a:ext uri="{FF2B5EF4-FFF2-40B4-BE49-F238E27FC236}">
                  <a16:creationId xmlns:a16="http://schemas.microsoft.com/office/drawing/2014/main" id="{049FA5B2-EEC6-DDF4-2FCB-A373CEBF0199}"/>
                </a:ext>
              </a:extLst>
            </p:cNvPr>
            <p:cNvSpPr/>
            <p:nvPr/>
          </p:nvSpPr>
          <p:spPr>
            <a:xfrm>
              <a:off x="11668749" y="440656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4" name="object 260">
              <a:extLst>
                <a:ext uri="{FF2B5EF4-FFF2-40B4-BE49-F238E27FC236}">
                  <a16:creationId xmlns:a16="http://schemas.microsoft.com/office/drawing/2014/main" id="{CF871DA1-983A-EC02-3641-BBDE16B42251}"/>
                </a:ext>
              </a:extLst>
            </p:cNvPr>
            <p:cNvSpPr/>
            <p:nvPr/>
          </p:nvSpPr>
          <p:spPr>
            <a:xfrm>
              <a:off x="11668749" y="435794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858" y="48614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5" name="object 261">
              <a:extLst>
                <a:ext uri="{FF2B5EF4-FFF2-40B4-BE49-F238E27FC236}">
                  <a16:creationId xmlns:a16="http://schemas.microsoft.com/office/drawing/2014/main" id="{3E738623-00C3-24BE-DA71-733AC72B38B4}"/>
                </a:ext>
              </a:extLst>
            </p:cNvPr>
            <p:cNvSpPr/>
            <p:nvPr/>
          </p:nvSpPr>
          <p:spPr>
            <a:xfrm>
              <a:off x="11668749" y="430865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" name="object 262">
              <a:extLst>
                <a:ext uri="{FF2B5EF4-FFF2-40B4-BE49-F238E27FC236}">
                  <a16:creationId xmlns:a16="http://schemas.microsoft.com/office/drawing/2014/main" id="{C8E29696-2715-7161-8FC2-91E58431E397}"/>
                </a:ext>
              </a:extLst>
            </p:cNvPr>
            <p:cNvSpPr/>
            <p:nvPr/>
          </p:nvSpPr>
          <p:spPr>
            <a:xfrm>
              <a:off x="11668749" y="425934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7" name="object 263">
              <a:extLst>
                <a:ext uri="{FF2B5EF4-FFF2-40B4-BE49-F238E27FC236}">
                  <a16:creationId xmlns:a16="http://schemas.microsoft.com/office/drawing/2014/main" id="{472D6DFB-3C62-0B60-E0FA-990DCAA46884}"/>
                </a:ext>
              </a:extLst>
            </p:cNvPr>
            <p:cNvSpPr/>
            <p:nvPr/>
          </p:nvSpPr>
          <p:spPr>
            <a:xfrm>
              <a:off x="11668749" y="4210762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85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858" y="48591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8" name="object 264">
              <a:extLst>
                <a:ext uri="{FF2B5EF4-FFF2-40B4-BE49-F238E27FC236}">
                  <a16:creationId xmlns:a16="http://schemas.microsoft.com/office/drawing/2014/main" id="{DEE88F14-F161-06E7-50EB-C6FDC208E0B0}"/>
                </a:ext>
              </a:extLst>
            </p:cNvPr>
            <p:cNvSpPr/>
            <p:nvPr/>
          </p:nvSpPr>
          <p:spPr>
            <a:xfrm>
              <a:off x="11668749" y="416145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858" y="49308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9" name="object 265">
              <a:extLst>
                <a:ext uri="{FF2B5EF4-FFF2-40B4-BE49-F238E27FC236}">
                  <a16:creationId xmlns:a16="http://schemas.microsoft.com/office/drawing/2014/main" id="{53A645C2-B1F7-8D8B-F95A-22F73C79B718}"/>
                </a:ext>
              </a:extLst>
            </p:cNvPr>
            <p:cNvSpPr/>
            <p:nvPr/>
          </p:nvSpPr>
          <p:spPr>
            <a:xfrm>
              <a:off x="11668749" y="4112163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85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858" y="49285"/>
                  </a:lnTo>
                  <a:lnTo>
                    <a:pt x="209858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0" name="object 266">
              <a:extLst>
                <a:ext uri="{FF2B5EF4-FFF2-40B4-BE49-F238E27FC236}">
                  <a16:creationId xmlns:a16="http://schemas.microsoft.com/office/drawing/2014/main" id="{C9BC472E-3267-4449-F786-36A6217F4D78}"/>
                </a:ext>
              </a:extLst>
            </p:cNvPr>
            <p:cNvSpPr/>
            <p:nvPr/>
          </p:nvSpPr>
          <p:spPr>
            <a:xfrm>
              <a:off x="11668747" y="4014279"/>
              <a:ext cx="210185" cy="98425"/>
            </a:xfrm>
            <a:custGeom>
              <a:avLst/>
              <a:gdLst/>
              <a:ahLst/>
              <a:cxnLst/>
              <a:rect l="l" t="t" r="r" b="b"/>
              <a:pathLst>
                <a:path w="210184" h="98425">
                  <a:moveTo>
                    <a:pt x="209854" y="0"/>
                  </a:moveTo>
                  <a:lnTo>
                    <a:pt x="0" y="0"/>
                  </a:lnTo>
                  <a:lnTo>
                    <a:pt x="0" y="49276"/>
                  </a:lnTo>
                  <a:lnTo>
                    <a:pt x="0" y="97891"/>
                  </a:lnTo>
                  <a:lnTo>
                    <a:pt x="209854" y="97891"/>
                  </a:lnTo>
                  <a:lnTo>
                    <a:pt x="209854" y="49276"/>
                  </a:lnTo>
                  <a:lnTo>
                    <a:pt x="20985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1" name="object 267">
              <a:extLst>
                <a:ext uri="{FF2B5EF4-FFF2-40B4-BE49-F238E27FC236}">
                  <a16:creationId xmlns:a16="http://schemas.microsoft.com/office/drawing/2014/main" id="{94E20A9A-6C16-BCB6-52ED-0F0924073377}"/>
                </a:ext>
              </a:extLst>
            </p:cNvPr>
            <p:cNvSpPr/>
            <p:nvPr/>
          </p:nvSpPr>
          <p:spPr>
            <a:xfrm>
              <a:off x="11668749" y="4014268"/>
              <a:ext cx="257810" cy="2454275"/>
            </a:xfrm>
            <a:custGeom>
              <a:avLst/>
              <a:gdLst/>
              <a:ahLst/>
              <a:cxnLst/>
              <a:rect l="l" t="t" r="r" b="b"/>
              <a:pathLst>
                <a:path w="257809" h="2454275">
                  <a:moveTo>
                    <a:pt x="209858" y="2453723"/>
                  </a:moveTo>
                  <a:lnTo>
                    <a:pt x="209858" y="0"/>
                  </a:lnTo>
                </a:path>
                <a:path w="257809" h="2454275">
                  <a:moveTo>
                    <a:pt x="209858" y="2404438"/>
                  </a:moveTo>
                  <a:lnTo>
                    <a:pt x="257795" y="2404438"/>
                  </a:lnTo>
                </a:path>
                <a:path w="257809" h="2454275">
                  <a:moveTo>
                    <a:pt x="209858" y="2110039"/>
                  </a:moveTo>
                  <a:lnTo>
                    <a:pt x="257795" y="2110039"/>
                  </a:lnTo>
                </a:path>
                <a:path w="257809" h="2454275">
                  <a:moveTo>
                    <a:pt x="209858" y="1815650"/>
                  </a:moveTo>
                  <a:lnTo>
                    <a:pt x="257795" y="1815650"/>
                  </a:lnTo>
                </a:path>
                <a:path w="257809" h="2454275">
                  <a:moveTo>
                    <a:pt x="209858" y="1521251"/>
                  </a:moveTo>
                  <a:lnTo>
                    <a:pt x="257795" y="1521251"/>
                  </a:lnTo>
                </a:path>
                <a:path w="257809" h="2454275">
                  <a:moveTo>
                    <a:pt x="209858" y="1226861"/>
                  </a:moveTo>
                  <a:lnTo>
                    <a:pt x="257795" y="1226861"/>
                  </a:lnTo>
                </a:path>
                <a:path w="257809" h="2454275">
                  <a:moveTo>
                    <a:pt x="209858" y="932463"/>
                  </a:moveTo>
                  <a:lnTo>
                    <a:pt x="257795" y="932463"/>
                  </a:lnTo>
                </a:path>
                <a:path w="257809" h="2454275">
                  <a:moveTo>
                    <a:pt x="209858" y="638073"/>
                  </a:moveTo>
                  <a:lnTo>
                    <a:pt x="257795" y="638073"/>
                  </a:lnTo>
                </a:path>
                <a:path w="257809" h="2454275">
                  <a:moveTo>
                    <a:pt x="209858" y="343674"/>
                  </a:moveTo>
                  <a:lnTo>
                    <a:pt x="257795" y="343674"/>
                  </a:lnTo>
                </a:path>
                <a:path w="257809" h="2454275">
                  <a:moveTo>
                    <a:pt x="209858" y="49285"/>
                  </a:moveTo>
                  <a:lnTo>
                    <a:pt x="257795" y="49285"/>
                  </a:lnTo>
                </a:path>
                <a:path w="257809" h="2454275">
                  <a:moveTo>
                    <a:pt x="0" y="0"/>
                  </a:moveTo>
                  <a:lnTo>
                    <a:pt x="209858" y="0"/>
                  </a:lnTo>
                  <a:lnTo>
                    <a:pt x="209858" y="2453723"/>
                  </a:lnTo>
                  <a:lnTo>
                    <a:pt x="0" y="2453723"/>
                  </a:lnTo>
                  <a:lnTo>
                    <a:pt x="0" y="0"/>
                  </a:lnTo>
                </a:path>
              </a:pathLst>
            </a:custGeom>
            <a:ln w="555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2" name="object 268">
            <a:extLst>
              <a:ext uri="{FF2B5EF4-FFF2-40B4-BE49-F238E27FC236}">
                <a16:creationId xmlns:a16="http://schemas.microsoft.com/office/drawing/2014/main" id="{A9B3AC12-2C5F-3453-4E67-31487B8146D2}"/>
              </a:ext>
            </a:extLst>
          </p:cNvPr>
          <p:cNvSpPr txBox="1"/>
          <p:nvPr/>
        </p:nvSpPr>
        <p:spPr>
          <a:xfrm>
            <a:off x="11104942" y="2878459"/>
            <a:ext cx="446347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3" name="object 269">
            <a:extLst>
              <a:ext uri="{FF2B5EF4-FFF2-40B4-BE49-F238E27FC236}">
                <a16:creationId xmlns:a16="http://schemas.microsoft.com/office/drawing/2014/main" id="{BE910B98-E7BC-1CFD-A4C8-80209267E38F}"/>
              </a:ext>
            </a:extLst>
          </p:cNvPr>
          <p:cNvSpPr txBox="1"/>
          <p:nvPr/>
        </p:nvSpPr>
        <p:spPr>
          <a:xfrm>
            <a:off x="11104942" y="2584060"/>
            <a:ext cx="368817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-75.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4" name="object 270">
            <a:extLst>
              <a:ext uri="{FF2B5EF4-FFF2-40B4-BE49-F238E27FC236}">
                <a16:creationId xmlns:a16="http://schemas.microsoft.com/office/drawing/2014/main" id="{B9DB4E1F-B0DF-E8F5-23B0-B6F5D78CD8F7}"/>
              </a:ext>
            </a:extLst>
          </p:cNvPr>
          <p:cNvSpPr txBox="1"/>
          <p:nvPr/>
        </p:nvSpPr>
        <p:spPr>
          <a:xfrm>
            <a:off x="11104942" y="2289661"/>
            <a:ext cx="368817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5" name="object 271">
            <a:extLst>
              <a:ext uri="{FF2B5EF4-FFF2-40B4-BE49-F238E27FC236}">
                <a16:creationId xmlns:a16="http://schemas.microsoft.com/office/drawing/2014/main" id="{C36288B3-E0FC-D943-D847-7A5B8AA37F7A}"/>
              </a:ext>
            </a:extLst>
          </p:cNvPr>
          <p:cNvSpPr txBox="1"/>
          <p:nvPr/>
        </p:nvSpPr>
        <p:spPr>
          <a:xfrm>
            <a:off x="11104942" y="1995272"/>
            <a:ext cx="368817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-25.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" name="object 272">
            <a:extLst>
              <a:ext uri="{FF2B5EF4-FFF2-40B4-BE49-F238E27FC236}">
                <a16:creationId xmlns:a16="http://schemas.microsoft.com/office/drawing/2014/main" id="{4D268C46-E2ED-5C28-674F-DE30582F89FA}"/>
              </a:ext>
            </a:extLst>
          </p:cNvPr>
          <p:cNvSpPr txBox="1"/>
          <p:nvPr/>
        </p:nvSpPr>
        <p:spPr>
          <a:xfrm>
            <a:off x="11104943" y="1681687"/>
            <a:ext cx="242558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7" name="object 273">
            <a:extLst>
              <a:ext uri="{FF2B5EF4-FFF2-40B4-BE49-F238E27FC236}">
                <a16:creationId xmlns:a16="http://schemas.microsoft.com/office/drawing/2014/main" id="{6CD9D0C6-1F6E-22AE-C26B-E3BF89B01C85}"/>
              </a:ext>
            </a:extLst>
          </p:cNvPr>
          <p:cNvSpPr txBox="1"/>
          <p:nvPr/>
        </p:nvSpPr>
        <p:spPr>
          <a:xfrm>
            <a:off x="11104942" y="1387288"/>
            <a:ext cx="321195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8" name="object 274">
            <a:extLst>
              <a:ext uri="{FF2B5EF4-FFF2-40B4-BE49-F238E27FC236}">
                <a16:creationId xmlns:a16="http://schemas.microsoft.com/office/drawing/2014/main" id="{DA15A9F3-802A-3182-BC7B-3DF3D6BCF9C3}"/>
              </a:ext>
            </a:extLst>
          </p:cNvPr>
          <p:cNvSpPr txBox="1"/>
          <p:nvPr/>
        </p:nvSpPr>
        <p:spPr>
          <a:xfrm>
            <a:off x="11104942" y="1092898"/>
            <a:ext cx="321195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9" name="object 275">
            <a:extLst>
              <a:ext uri="{FF2B5EF4-FFF2-40B4-BE49-F238E27FC236}">
                <a16:creationId xmlns:a16="http://schemas.microsoft.com/office/drawing/2014/main" id="{5C27C7AE-1005-D525-1175-2C1845AD4905}"/>
              </a:ext>
            </a:extLst>
          </p:cNvPr>
          <p:cNvSpPr txBox="1"/>
          <p:nvPr/>
        </p:nvSpPr>
        <p:spPr>
          <a:xfrm>
            <a:off x="11104942" y="798499"/>
            <a:ext cx="321195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0" name="object 276">
            <a:extLst>
              <a:ext uri="{FF2B5EF4-FFF2-40B4-BE49-F238E27FC236}">
                <a16:creationId xmlns:a16="http://schemas.microsoft.com/office/drawing/2014/main" id="{E84058FC-0A6C-4E09-DC83-37A2C946EF73}"/>
              </a:ext>
            </a:extLst>
          </p:cNvPr>
          <p:cNvSpPr txBox="1"/>
          <p:nvPr/>
        </p:nvSpPr>
        <p:spPr>
          <a:xfrm>
            <a:off x="11104942" y="504110"/>
            <a:ext cx="399831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1" name="object 277">
            <a:extLst>
              <a:ext uri="{FF2B5EF4-FFF2-40B4-BE49-F238E27FC236}">
                <a16:creationId xmlns:a16="http://schemas.microsoft.com/office/drawing/2014/main" id="{DE06A107-D341-B7BC-6C90-489D1D9423CE}"/>
              </a:ext>
            </a:extLst>
          </p:cNvPr>
          <p:cNvSpPr txBox="1"/>
          <p:nvPr/>
        </p:nvSpPr>
        <p:spPr>
          <a:xfrm>
            <a:off x="10600685" y="300671"/>
            <a:ext cx="64579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00" b="1" spc="-5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s-ES"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10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sz="975" b="1" spc="7" baseline="341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975" baseline="3418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2" name="object 285">
            <a:extLst>
              <a:ext uri="{FF2B5EF4-FFF2-40B4-BE49-F238E27FC236}">
                <a16:creationId xmlns:a16="http://schemas.microsoft.com/office/drawing/2014/main" id="{5D78CA59-8350-0C18-DFE0-FF1AB1496E02}"/>
              </a:ext>
            </a:extLst>
          </p:cNvPr>
          <p:cNvSpPr txBox="1"/>
          <p:nvPr/>
        </p:nvSpPr>
        <p:spPr>
          <a:xfrm>
            <a:off x="839792" y="3019681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3" name="object 286">
            <a:extLst>
              <a:ext uri="{FF2B5EF4-FFF2-40B4-BE49-F238E27FC236}">
                <a16:creationId xmlns:a16="http://schemas.microsoft.com/office/drawing/2014/main" id="{5CBDFD0C-E91A-3A4D-D301-E72B165C443E}"/>
              </a:ext>
            </a:extLst>
          </p:cNvPr>
          <p:cNvSpPr txBox="1"/>
          <p:nvPr/>
        </p:nvSpPr>
        <p:spPr>
          <a:xfrm>
            <a:off x="1265581" y="3019681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4" name="object 287">
            <a:extLst>
              <a:ext uri="{FF2B5EF4-FFF2-40B4-BE49-F238E27FC236}">
                <a16:creationId xmlns:a16="http://schemas.microsoft.com/office/drawing/2014/main" id="{0A683ADD-82CE-FA0F-358C-CC72F49F4EDF}"/>
              </a:ext>
            </a:extLst>
          </p:cNvPr>
          <p:cNvSpPr txBox="1"/>
          <p:nvPr/>
        </p:nvSpPr>
        <p:spPr>
          <a:xfrm>
            <a:off x="1731642" y="3030072"/>
            <a:ext cx="726440" cy="34624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  <a:tabLst>
                <a:tab pos="513080" algn="l"/>
              </a:tabLst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-500	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70840">
              <a:lnSpc>
                <a:spcPct val="100000"/>
              </a:lnSpc>
              <a:spcBef>
                <a:spcPts val="54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sz="100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5" name="object 288">
            <a:extLst>
              <a:ext uri="{FF2B5EF4-FFF2-40B4-BE49-F238E27FC236}">
                <a16:creationId xmlns:a16="http://schemas.microsoft.com/office/drawing/2014/main" id="{A6AAAF03-FE61-3289-05D8-9394B732BB7B}"/>
              </a:ext>
            </a:extLst>
          </p:cNvPr>
          <p:cNvSpPr txBox="1"/>
          <p:nvPr/>
        </p:nvSpPr>
        <p:spPr>
          <a:xfrm>
            <a:off x="2590182" y="3019681"/>
            <a:ext cx="19875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" name="object 289">
            <a:extLst>
              <a:ext uri="{FF2B5EF4-FFF2-40B4-BE49-F238E27FC236}">
                <a16:creationId xmlns:a16="http://schemas.microsoft.com/office/drawing/2014/main" id="{900806E4-93EC-5E01-93BF-133FC49EF2BF}"/>
              </a:ext>
            </a:extLst>
          </p:cNvPr>
          <p:cNvSpPr txBox="1"/>
          <p:nvPr/>
        </p:nvSpPr>
        <p:spPr>
          <a:xfrm>
            <a:off x="2987488" y="3019681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" name="object 290">
            <a:extLst>
              <a:ext uri="{FF2B5EF4-FFF2-40B4-BE49-F238E27FC236}">
                <a16:creationId xmlns:a16="http://schemas.microsoft.com/office/drawing/2014/main" id="{0645EC23-1A1A-20DE-A046-587871BEC6A8}"/>
              </a:ext>
            </a:extLst>
          </p:cNvPr>
          <p:cNvSpPr txBox="1"/>
          <p:nvPr/>
        </p:nvSpPr>
        <p:spPr>
          <a:xfrm>
            <a:off x="3413296" y="3019681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8" name="object 291">
            <a:extLst>
              <a:ext uri="{FF2B5EF4-FFF2-40B4-BE49-F238E27FC236}">
                <a16:creationId xmlns:a16="http://schemas.microsoft.com/office/drawing/2014/main" id="{718CCF0B-0A4D-2D84-37D2-882BF9F38D22}"/>
              </a:ext>
            </a:extLst>
          </p:cNvPr>
          <p:cNvSpPr txBox="1"/>
          <p:nvPr/>
        </p:nvSpPr>
        <p:spPr>
          <a:xfrm>
            <a:off x="4457764" y="3040463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9" name="object 292">
            <a:extLst>
              <a:ext uri="{FF2B5EF4-FFF2-40B4-BE49-F238E27FC236}">
                <a16:creationId xmlns:a16="http://schemas.microsoft.com/office/drawing/2014/main" id="{44C7AEE9-40E9-18B9-A8AD-045A97E0D043}"/>
              </a:ext>
            </a:extLst>
          </p:cNvPr>
          <p:cNvSpPr txBox="1"/>
          <p:nvPr/>
        </p:nvSpPr>
        <p:spPr>
          <a:xfrm>
            <a:off x="4883553" y="3040463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0" name="object 293">
            <a:extLst>
              <a:ext uri="{FF2B5EF4-FFF2-40B4-BE49-F238E27FC236}">
                <a16:creationId xmlns:a16="http://schemas.microsoft.com/office/drawing/2014/main" id="{1AFEF653-789D-9FF1-B796-CB450F5ACE50}"/>
              </a:ext>
            </a:extLst>
          </p:cNvPr>
          <p:cNvSpPr txBox="1"/>
          <p:nvPr/>
        </p:nvSpPr>
        <p:spPr>
          <a:xfrm>
            <a:off x="5349614" y="3050854"/>
            <a:ext cx="726440" cy="34624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  <a:tabLst>
                <a:tab pos="513080" algn="l"/>
              </a:tabLst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-500	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70840">
              <a:lnSpc>
                <a:spcPct val="100000"/>
              </a:lnSpc>
              <a:spcBef>
                <a:spcPts val="54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sz="100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1" name="object 294">
            <a:extLst>
              <a:ext uri="{FF2B5EF4-FFF2-40B4-BE49-F238E27FC236}">
                <a16:creationId xmlns:a16="http://schemas.microsoft.com/office/drawing/2014/main" id="{A5835993-4D39-6ED1-CFC0-AEFF12859D7B}"/>
              </a:ext>
            </a:extLst>
          </p:cNvPr>
          <p:cNvSpPr txBox="1"/>
          <p:nvPr/>
        </p:nvSpPr>
        <p:spPr>
          <a:xfrm>
            <a:off x="6208154" y="3040463"/>
            <a:ext cx="19875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2" name="object 295">
            <a:extLst>
              <a:ext uri="{FF2B5EF4-FFF2-40B4-BE49-F238E27FC236}">
                <a16:creationId xmlns:a16="http://schemas.microsoft.com/office/drawing/2014/main" id="{C375E161-9252-AE63-3FC8-DAB2D57578E6}"/>
              </a:ext>
            </a:extLst>
          </p:cNvPr>
          <p:cNvSpPr txBox="1"/>
          <p:nvPr/>
        </p:nvSpPr>
        <p:spPr>
          <a:xfrm>
            <a:off x="6605460" y="3040463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3" name="object 296">
            <a:extLst>
              <a:ext uri="{FF2B5EF4-FFF2-40B4-BE49-F238E27FC236}">
                <a16:creationId xmlns:a16="http://schemas.microsoft.com/office/drawing/2014/main" id="{884E43DA-F130-A619-7FAB-294AF36974A6}"/>
              </a:ext>
            </a:extLst>
          </p:cNvPr>
          <p:cNvSpPr txBox="1"/>
          <p:nvPr/>
        </p:nvSpPr>
        <p:spPr>
          <a:xfrm>
            <a:off x="7031268" y="3040463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4" name="object 297">
            <a:extLst>
              <a:ext uri="{FF2B5EF4-FFF2-40B4-BE49-F238E27FC236}">
                <a16:creationId xmlns:a16="http://schemas.microsoft.com/office/drawing/2014/main" id="{7432D70B-DE3A-6A39-FB47-8480EBFEAB74}"/>
              </a:ext>
            </a:extLst>
          </p:cNvPr>
          <p:cNvSpPr txBox="1"/>
          <p:nvPr/>
        </p:nvSpPr>
        <p:spPr>
          <a:xfrm>
            <a:off x="8076171" y="3036445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5" name="object 298">
            <a:extLst>
              <a:ext uri="{FF2B5EF4-FFF2-40B4-BE49-F238E27FC236}">
                <a16:creationId xmlns:a16="http://schemas.microsoft.com/office/drawing/2014/main" id="{E662AFC1-4DC1-5BB0-709E-95554A14EBB5}"/>
              </a:ext>
            </a:extLst>
          </p:cNvPr>
          <p:cNvSpPr txBox="1"/>
          <p:nvPr/>
        </p:nvSpPr>
        <p:spPr>
          <a:xfrm>
            <a:off x="8502122" y="3036445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" name="object 299">
            <a:extLst>
              <a:ext uri="{FF2B5EF4-FFF2-40B4-BE49-F238E27FC236}">
                <a16:creationId xmlns:a16="http://schemas.microsoft.com/office/drawing/2014/main" id="{24C768CE-FB41-ACDF-075C-AAB1273D352D}"/>
              </a:ext>
            </a:extLst>
          </p:cNvPr>
          <p:cNvSpPr txBox="1"/>
          <p:nvPr/>
        </p:nvSpPr>
        <p:spPr>
          <a:xfrm>
            <a:off x="8968356" y="3046836"/>
            <a:ext cx="726440" cy="34624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  <a:tabLst>
                <a:tab pos="513080" algn="l"/>
              </a:tabLst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-500	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70840">
              <a:lnSpc>
                <a:spcPct val="100000"/>
              </a:lnSpc>
              <a:spcBef>
                <a:spcPts val="54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sz="100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7" name="object 300">
            <a:extLst>
              <a:ext uri="{FF2B5EF4-FFF2-40B4-BE49-F238E27FC236}">
                <a16:creationId xmlns:a16="http://schemas.microsoft.com/office/drawing/2014/main" id="{0DD34D85-E5EA-E383-BC3C-87B664C32DA6}"/>
              </a:ext>
            </a:extLst>
          </p:cNvPr>
          <p:cNvSpPr txBox="1"/>
          <p:nvPr/>
        </p:nvSpPr>
        <p:spPr>
          <a:xfrm>
            <a:off x="9827225" y="3036445"/>
            <a:ext cx="19875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8" name="object 301">
            <a:extLst>
              <a:ext uri="{FF2B5EF4-FFF2-40B4-BE49-F238E27FC236}">
                <a16:creationId xmlns:a16="http://schemas.microsoft.com/office/drawing/2014/main" id="{90BA5553-E53A-C5D3-81E9-6369059D008F}"/>
              </a:ext>
            </a:extLst>
          </p:cNvPr>
          <p:cNvSpPr txBox="1"/>
          <p:nvPr/>
        </p:nvSpPr>
        <p:spPr>
          <a:xfrm>
            <a:off x="10224683" y="3036445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9" name="object 302">
            <a:extLst>
              <a:ext uri="{FF2B5EF4-FFF2-40B4-BE49-F238E27FC236}">
                <a16:creationId xmlns:a16="http://schemas.microsoft.com/office/drawing/2014/main" id="{29A7C9FE-A118-C6F9-20CD-00F0F8555B98}"/>
              </a:ext>
            </a:extLst>
          </p:cNvPr>
          <p:cNvSpPr txBox="1"/>
          <p:nvPr/>
        </p:nvSpPr>
        <p:spPr>
          <a:xfrm>
            <a:off x="10650651" y="3036445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0" name="object 282">
            <a:extLst>
              <a:ext uri="{FF2B5EF4-FFF2-40B4-BE49-F238E27FC236}">
                <a16:creationId xmlns:a16="http://schemas.microsoft.com/office/drawing/2014/main" id="{EFB64087-2BAC-9C6A-27BB-672E5010B383}"/>
              </a:ext>
            </a:extLst>
          </p:cNvPr>
          <p:cNvSpPr txBox="1"/>
          <p:nvPr/>
        </p:nvSpPr>
        <p:spPr>
          <a:xfrm>
            <a:off x="2129969" y="-2536509"/>
            <a:ext cx="3162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1" name="object 283">
            <a:extLst>
              <a:ext uri="{FF2B5EF4-FFF2-40B4-BE49-F238E27FC236}">
                <a16:creationId xmlns:a16="http://schemas.microsoft.com/office/drawing/2014/main" id="{B1B61EF2-956F-45C8-169E-DD80F66E9935}"/>
              </a:ext>
            </a:extLst>
          </p:cNvPr>
          <p:cNvSpPr txBox="1"/>
          <p:nvPr/>
        </p:nvSpPr>
        <p:spPr>
          <a:xfrm>
            <a:off x="5779055" y="-2490327"/>
            <a:ext cx="431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sz="1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2" name="object 284">
            <a:extLst>
              <a:ext uri="{FF2B5EF4-FFF2-40B4-BE49-F238E27FC236}">
                <a16:creationId xmlns:a16="http://schemas.microsoft.com/office/drawing/2014/main" id="{08A258D4-3BB4-C70B-472A-8AAA6EAA5425}"/>
              </a:ext>
            </a:extLst>
          </p:cNvPr>
          <p:cNvSpPr txBox="1"/>
          <p:nvPr/>
        </p:nvSpPr>
        <p:spPr>
          <a:xfrm>
            <a:off x="9408353" y="-2485709"/>
            <a:ext cx="431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sz="1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3" name="object 86">
            <a:extLst>
              <a:ext uri="{FF2B5EF4-FFF2-40B4-BE49-F238E27FC236}">
                <a16:creationId xmlns:a16="http://schemas.microsoft.com/office/drawing/2014/main" id="{B6FB2D9B-F663-3AF1-A359-187BF2DA6E56}"/>
              </a:ext>
            </a:extLst>
          </p:cNvPr>
          <p:cNvGrpSpPr/>
          <p:nvPr/>
        </p:nvGrpSpPr>
        <p:grpSpPr>
          <a:xfrm>
            <a:off x="947173" y="-2175018"/>
            <a:ext cx="2882107" cy="2406021"/>
            <a:chOff x="131063" y="367284"/>
            <a:chExt cx="3816350" cy="3053080"/>
          </a:xfrm>
        </p:grpSpPr>
        <p:pic>
          <p:nvPicPr>
            <p:cNvPr id="294" name="object 87">
              <a:extLst>
                <a:ext uri="{FF2B5EF4-FFF2-40B4-BE49-F238E27FC236}">
                  <a16:creationId xmlns:a16="http://schemas.microsoft.com/office/drawing/2014/main" id="{AC3F6BB9-C522-B5AC-DE7A-B37FCF5F2D7D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1063" y="367284"/>
              <a:ext cx="3816096" cy="3052572"/>
            </a:xfrm>
            <a:prstGeom prst="rect">
              <a:avLst/>
            </a:prstGeom>
          </p:spPr>
        </p:pic>
        <p:sp>
          <p:nvSpPr>
            <p:cNvPr id="295" name="object 88">
              <a:extLst>
                <a:ext uri="{FF2B5EF4-FFF2-40B4-BE49-F238E27FC236}">
                  <a16:creationId xmlns:a16="http://schemas.microsoft.com/office/drawing/2014/main" id="{30FD1F8F-E99E-D2FC-2BF4-0BA28F938926}"/>
                </a:ext>
              </a:extLst>
            </p:cNvPr>
            <p:cNvSpPr/>
            <p:nvPr/>
          </p:nvSpPr>
          <p:spPr>
            <a:xfrm>
              <a:off x="475488" y="513588"/>
              <a:ext cx="2743200" cy="2743200"/>
            </a:xfrm>
            <a:custGeom>
              <a:avLst/>
              <a:gdLst/>
              <a:ahLst/>
              <a:cxnLst/>
              <a:rect l="l" t="t" r="r" b="b"/>
              <a:pathLst>
                <a:path w="2743200" h="2743200">
                  <a:moveTo>
                    <a:pt x="0" y="2743200"/>
                  </a:moveTo>
                  <a:lnTo>
                    <a:pt x="2743200" y="2743200"/>
                  </a:lnTo>
                  <a:lnTo>
                    <a:pt x="2743200" y="0"/>
                  </a:lnTo>
                  <a:lnTo>
                    <a:pt x="0" y="0"/>
                  </a:lnTo>
                  <a:lnTo>
                    <a:pt x="0" y="2743200"/>
                  </a:lnTo>
                  <a:close/>
                </a:path>
              </a:pathLst>
            </a:custGeom>
            <a:ln w="1219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6" name="object 182">
            <a:extLst>
              <a:ext uri="{FF2B5EF4-FFF2-40B4-BE49-F238E27FC236}">
                <a16:creationId xmlns:a16="http://schemas.microsoft.com/office/drawing/2014/main" id="{78BD0565-BD6D-A4BB-B63B-C4512504358B}"/>
              </a:ext>
            </a:extLst>
          </p:cNvPr>
          <p:cNvGrpSpPr/>
          <p:nvPr/>
        </p:nvGrpSpPr>
        <p:grpSpPr>
          <a:xfrm>
            <a:off x="4603137" y="-2175018"/>
            <a:ext cx="2815903" cy="2405613"/>
            <a:chOff x="4239767" y="367284"/>
            <a:chExt cx="3817620" cy="3054350"/>
          </a:xfrm>
        </p:grpSpPr>
        <p:pic>
          <p:nvPicPr>
            <p:cNvPr id="297" name="object 183">
              <a:extLst>
                <a:ext uri="{FF2B5EF4-FFF2-40B4-BE49-F238E27FC236}">
                  <a16:creationId xmlns:a16="http://schemas.microsoft.com/office/drawing/2014/main" id="{1ACB03E6-58ED-D185-B82D-4622B803DCE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239767" y="367284"/>
              <a:ext cx="3817620" cy="3054096"/>
            </a:xfrm>
            <a:prstGeom prst="rect">
              <a:avLst/>
            </a:prstGeom>
          </p:spPr>
        </p:pic>
        <p:sp>
          <p:nvSpPr>
            <p:cNvPr id="298" name="object 184">
              <a:extLst>
                <a:ext uri="{FF2B5EF4-FFF2-40B4-BE49-F238E27FC236}">
                  <a16:creationId xmlns:a16="http://schemas.microsoft.com/office/drawing/2014/main" id="{6E887B74-B2EA-74AB-DFA8-7549EFBC4C2E}"/>
                </a:ext>
              </a:extLst>
            </p:cNvPr>
            <p:cNvSpPr/>
            <p:nvPr/>
          </p:nvSpPr>
          <p:spPr>
            <a:xfrm>
              <a:off x="4602479" y="521207"/>
              <a:ext cx="2743200" cy="2743200"/>
            </a:xfrm>
            <a:custGeom>
              <a:avLst/>
              <a:gdLst/>
              <a:ahLst/>
              <a:cxnLst/>
              <a:rect l="l" t="t" r="r" b="b"/>
              <a:pathLst>
                <a:path w="2743200" h="2743200">
                  <a:moveTo>
                    <a:pt x="0" y="2743200"/>
                  </a:moveTo>
                  <a:lnTo>
                    <a:pt x="2743200" y="2743200"/>
                  </a:lnTo>
                  <a:lnTo>
                    <a:pt x="2743200" y="0"/>
                  </a:lnTo>
                  <a:lnTo>
                    <a:pt x="0" y="0"/>
                  </a:lnTo>
                  <a:lnTo>
                    <a:pt x="0" y="2743200"/>
                  </a:lnTo>
                  <a:close/>
                </a:path>
              </a:pathLst>
            </a:custGeom>
            <a:ln w="1219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9" name="object 278">
            <a:extLst>
              <a:ext uri="{FF2B5EF4-FFF2-40B4-BE49-F238E27FC236}">
                <a16:creationId xmlns:a16="http://schemas.microsoft.com/office/drawing/2014/main" id="{96411F26-B8F8-D8B2-B45D-18A340BC05FD}"/>
              </a:ext>
            </a:extLst>
          </p:cNvPr>
          <p:cNvGrpSpPr/>
          <p:nvPr/>
        </p:nvGrpSpPr>
        <p:grpSpPr>
          <a:xfrm>
            <a:off x="8173657" y="-2175018"/>
            <a:ext cx="2854581" cy="2404612"/>
            <a:chOff x="8255507" y="367284"/>
            <a:chExt cx="3816350" cy="3053080"/>
          </a:xfrm>
        </p:grpSpPr>
        <p:pic>
          <p:nvPicPr>
            <p:cNvPr id="300" name="object 279">
              <a:extLst>
                <a:ext uri="{FF2B5EF4-FFF2-40B4-BE49-F238E27FC236}">
                  <a16:creationId xmlns:a16="http://schemas.microsoft.com/office/drawing/2014/main" id="{683068D7-849C-18F7-B090-06493742D020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255507" y="367284"/>
              <a:ext cx="3816096" cy="3052572"/>
            </a:xfrm>
            <a:prstGeom prst="rect">
              <a:avLst/>
            </a:prstGeom>
          </p:spPr>
        </p:pic>
        <p:sp>
          <p:nvSpPr>
            <p:cNvPr id="301" name="object 280">
              <a:extLst>
                <a:ext uri="{FF2B5EF4-FFF2-40B4-BE49-F238E27FC236}">
                  <a16:creationId xmlns:a16="http://schemas.microsoft.com/office/drawing/2014/main" id="{079B0F8B-16EF-21EF-9A47-A90410FCBF63}"/>
                </a:ext>
              </a:extLst>
            </p:cNvPr>
            <p:cNvSpPr/>
            <p:nvPr/>
          </p:nvSpPr>
          <p:spPr>
            <a:xfrm>
              <a:off x="8628887" y="513588"/>
              <a:ext cx="2743200" cy="2743200"/>
            </a:xfrm>
            <a:custGeom>
              <a:avLst/>
              <a:gdLst/>
              <a:ahLst/>
              <a:cxnLst/>
              <a:rect l="l" t="t" r="r" b="b"/>
              <a:pathLst>
                <a:path w="2743200" h="2743200">
                  <a:moveTo>
                    <a:pt x="0" y="2743200"/>
                  </a:moveTo>
                  <a:lnTo>
                    <a:pt x="2743200" y="2743200"/>
                  </a:lnTo>
                  <a:lnTo>
                    <a:pt x="2743200" y="0"/>
                  </a:lnTo>
                  <a:lnTo>
                    <a:pt x="0" y="0"/>
                  </a:lnTo>
                  <a:lnTo>
                    <a:pt x="0" y="2743200"/>
                  </a:lnTo>
                  <a:close/>
                </a:path>
              </a:pathLst>
            </a:custGeom>
            <a:ln w="1219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2" name="object 3">
            <a:extLst>
              <a:ext uri="{FF2B5EF4-FFF2-40B4-BE49-F238E27FC236}">
                <a16:creationId xmlns:a16="http://schemas.microsoft.com/office/drawing/2014/main" id="{D65FB6D6-34BD-0230-AC20-8D19984037C4}"/>
              </a:ext>
            </a:extLst>
          </p:cNvPr>
          <p:cNvGrpSpPr/>
          <p:nvPr/>
        </p:nvGrpSpPr>
        <p:grpSpPr>
          <a:xfrm>
            <a:off x="980766" y="6664205"/>
            <a:ext cx="2869214" cy="2313788"/>
            <a:chOff x="137160" y="368808"/>
            <a:chExt cx="3817620" cy="3054350"/>
          </a:xfrm>
        </p:grpSpPr>
        <p:pic>
          <p:nvPicPr>
            <p:cNvPr id="303" name="object 4">
              <a:extLst>
                <a:ext uri="{FF2B5EF4-FFF2-40B4-BE49-F238E27FC236}">
                  <a16:creationId xmlns:a16="http://schemas.microsoft.com/office/drawing/2014/main" id="{245F6FCD-15FA-E9E4-ACF2-D04C96E1A1DE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7160" y="368808"/>
              <a:ext cx="3817620" cy="3054096"/>
            </a:xfrm>
            <a:prstGeom prst="rect">
              <a:avLst/>
            </a:prstGeom>
          </p:spPr>
        </p:pic>
        <p:sp>
          <p:nvSpPr>
            <p:cNvPr id="304" name="object 5">
              <a:extLst>
                <a:ext uri="{FF2B5EF4-FFF2-40B4-BE49-F238E27FC236}">
                  <a16:creationId xmlns:a16="http://schemas.microsoft.com/office/drawing/2014/main" id="{B8DA4E01-5982-FD68-8F93-3D254CBDDF56}"/>
                </a:ext>
              </a:extLst>
            </p:cNvPr>
            <p:cNvSpPr/>
            <p:nvPr/>
          </p:nvSpPr>
          <p:spPr>
            <a:xfrm>
              <a:off x="809243" y="694944"/>
              <a:ext cx="2468880" cy="2468880"/>
            </a:xfrm>
            <a:custGeom>
              <a:avLst/>
              <a:gdLst/>
              <a:ahLst/>
              <a:cxnLst/>
              <a:rect l="l" t="t" r="r" b="b"/>
              <a:pathLst>
                <a:path w="2468879" h="2468880">
                  <a:moveTo>
                    <a:pt x="0" y="2468879"/>
                  </a:moveTo>
                  <a:lnTo>
                    <a:pt x="2468880" y="2468879"/>
                  </a:lnTo>
                  <a:lnTo>
                    <a:pt x="2468880" y="0"/>
                  </a:lnTo>
                  <a:lnTo>
                    <a:pt x="0" y="0"/>
                  </a:lnTo>
                  <a:lnTo>
                    <a:pt x="0" y="2468879"/>
                  </a:lnTo>
                  <a:close/>
                </a:path>
              </a:pathLst>
            </a:custGeom>
            <a:ln w="12191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05" name="object 6">
            <a:extLst>
              <a:ext uri="{FF2B5EF4-FFF2-40B4-BE49-F238E27FC236}">
                <a16:creationId xmlns:a16="http://schemas.microsoft.com/office/drawing/2014/main" id="{1270636D-814C-0812-D88F-FB426E65ACB4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973905" y="3724751"/>
            <a:ext cx="2557996" cy="2455112"/>
          </a:xfrm>
          <a:prstGeom prst="rect">
            <a:avLst/>
          </a:prstGeom>
        </p:spPr>
      </p:pic>
      <p:sp>
        <p:nvSpPr>
          <p:cNvPr id="306" name="object 7">
            <a:extLst>
              <a:ext uri="{FF2B5EF4-FFF2-40B4-BE49-F238E27FC236}">
                <a16:creationId xmlns:a16="http://schemas.microsoft.com/office/drawing/2014/main" id="{4E1FCA27-9C9A-57D2-5D98-58D12E6D931A}"/>
              </a:ext>
            </a:extLst>
          </p:cNvPr>
          <p:cNvSpPr txBox="1"/>
          <p:nvPr/>
        </p:nvSpPr>
        <p:spPr>
          <a:xfrm>
            <a:off x="1531189" y="4396661"/>
            <a:ext cx="27432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" name="object 8">
            <a:extLst>
              <a:ext uri="{FF2B5EF4-FFF2-40B4-BE49-F238E27FC236}">
                <a16:creationId xmlns:a16="http://schemas.microsoft.com/office/drawing/2014/main" id="{D55AA329-7B24-E779-73E4-7BD0D8EA770C}"/>
              </a:ext>
            </a:extLst>
          </p:cNvPr>
          <p:cNvSpPr txBox="1"/>
          <p:nvPr/>
        </p:nvSpPr>
        <p:spPr>
          <a:xfrm>
            <a:off x="3204325" y="5207619"/>
            <a:ext cx="27432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" name="object 9">
            <a:extLst>
              <a:ext uri="{FF2B5EF4-FFF2-40B4-BE49-F238E27FC236}">
                <a16:creationId xmlns:a16="http://schemas.microsoft.com/office/drawing/2014/main" id="{A17AE6DF-0418-E71F-8B3B-7D9D77920EB4}"/>
              </a:ext>
            </a:extLst>
          </p:cNvPr>
          <p:cNvSpPr txBox="1"/>
          <p:nvPr/>
        </p:nvSpPr>
        <p:spPr>
          <a:xfrm>
            <a:off x="1925322" y="5079874"/>
            <a:ext cx="27432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9" name="object 10">
            <a:extLst>
              <a:ext uri="{FF2B5EF4-FFF2-40B4-BE49-F238E27FC236}">
                <a16:creationId xmlns:a16="http://schemas.microsoft.com/office/drawing/2014/main" id="{73450D45-F5F7-8878-CDCE-1B099E53BDFF}"/>
              </a:ext>
            </a:extLst>
          </p:cNvPr>
          <p:cNvSpPr txBox="1"/>
          <p:nvPr/>
        </p:nvSpPr>
        <p:spPr>
          <a:xfrm>
            <a:off x="1937155" y="5587417"/>
            <a:ext cx="518159" cy="4273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654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75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0" name="object 11">
            <a:extLst>
              <a:ext uri="{FF2B5EF4-FFF2-40B4-BE49-F238E27FC236}">
                <a16:creationId xmlns:a16="http://schemas.microsoft.com/office/drawing/2014/main" id="{89CADD62-AB6A-BEB7-F8EE-F759446FB0A5}"/>
              </a:ext>
            </a:extLst>
          </p:cNvPr>
          <p:cNvSpPr txBox="1"/>
          <p:nvPr/>
        </p:nvSpPr>
        <p:spPr>
          <a:xfrm>
            <a:off x="1605581" y="5715171"/>
            <a:ext cx="27432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1" name="object 12">
            <a:extLst>
              <a:ext uri="{FF2B5EF4-FFF2-40B4-BE49-F238E27FC236}">
                <a16:creationId xmlns:a16="http://schemas.microsoft.com/office/drawing/2014/main" id="{6731A47F-F10B-3CAA-C297-92FE81C3B99A}"/>
              </a:ext>
            </a:extLst>
          </p:cNvPr>
          <p:cNvSpPr txBox="1"/>
          <p:nvPr/>
        </p:nvSpPr>
        <p:spPr>
          <a:xfrm>
            <a:off x="3252974" y="3969659"/>
            <a:ext cx="27432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2" name="object 13">
            <a:extLst>
              <a:ext uri="{FF2B5EF4-FFF2-40B4-BE49-F238E27FC236}">
                <a16:creationId xmlns:a16="http://schemas.microsoft.com/office/drawing/2014/main" id="{4F68FE67-6AFA-CF30-8022-C578CF7207C3}"/>
              </a:ext>
            </a:extLst>
          </p:cNvPr>
          <p:cNvSpPr txBox="1"/>
          <p:nvPr/>
        </p:nvSpPr>
        <p:spPr>
          <a:xfrm>
            <a:off x="966070" y="4161979"/>
            <a:ext cx="57658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37.5</a:t>
            </a:r>
            <a:r>
              <a:rPr sz="1000" b="1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3" name="object 14">
            <a:extLst>
              <a:ext uri="{FF2B5EF4-FFF2-40B4-BE49-F238E27FC236}">
                <a16:creationId xmlns:a16="http://schemas.microsoft.com/office/drawing/2014/main" id="{C96871BA-8574-06FC-0AEF-24F5225304F2}"/>
              </a:ext>
            </a:extLst>
          </p:cNvPr>
          <p:cNvSpPr txBox="1"/>
          <p:nvPr/>
        </p:nvSpPr>
        <p:spPr>
          <a:xfrm>
            <a:off x="971944" y="5147902"/>
            <a:ext cx="613410" cy="433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30480" algn="r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30480" algn="r">
              <a:lnSpc>
                <a:spcPct val="100000"/>
              </a:lnSpc>
              <a:spcBef>
                <a:spcPts val="80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37.5</a:t>
            </a:r>
            <a:r>
              <a:rPr sz="100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b="1" baseline="-555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37.5</a:t>
            </a:r>
            <a:endParaRPr sz="1500" baseline="-5555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4" name="object 15">
            <a:extLst>
              <a:ext uri="{FF2B5EF4-FFF2-40B4-BE49-F238E27FC236}">
                <a16:creationId xmlns:a16="http://schemas.microsoft.com/office/drawing/2014/main" id="{1A0A2905-854D-0721-69F0-88DDBC340D7D}"/>
              </a:ext>
            </a:extLst>
          </p:cNvPr>
          <p:cNvSpPr txBox="1"/>
          <p:nvPr/>
        </p:nvSpPr>
        <p:spPr>
          <a:xfrm>
            <a:off x="2806031" y="4620796"/>
            <a:ext cx="416559" cy="408940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4940">
              <a:lnSpc>
                <a:spcPct val="100000"/>
              </a:lnSpc>
              <a:spcBef>
                <a:spcPts val="3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5" name="object 16">
            <a:extLst>
              <a:ext uri="{FF2B5EF4-FFF2-40B4-BE49-F238E27FC236}">
                <a16:creationId xmlns:a16="http://schemas.microsoft.com/office/drawing/2014/main" id="{28559ED5-4352-5A33-AB5A-A78B41B173C9}"/>
              </a:ext>
            </a:extLst>
          </p:cNvPr>
          <p:cNvSpPr txBox="1"/>
          <p:nvPr/>
        </p:nvSpPr>
        <p:spPr>
          <a:xfrm>
            <a:off x="970240" y="4503581"/>
            <a:ext cx="555625" cy="65210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94005">
              <a:lnSpc>
                <a:spcPts val="1155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ts val="1155"/>
              </a:lnSpc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415">
              <a:lnSpc>
                <a:spcPct val="100000"/>
              </a:lnSpc>
              <a:spcBef>
                <a:spcPts val="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6" name="object 17">
            <a:extLst>
              <a:ext uri="{FF2B5EF4-FFF2-40B4-BE49-F238E27FC236}">
                <a16:creationId xmlns:a16="http://schemas.microsoft.com/office/drawing/2014/main" id="{86DF70D8-4AF4-0AEB-869E-C0AA6FB68352}"/>
              </a:ext>
            </a:extLst>
          </p:cNvPr>
          <p:cNvSpPr txBox="1"/>
          <p:nvPr/>
        </p:nvSpPr>
        <p:spPr>
          <a:xfrm>
            <a:off x="3076428" y="6015123"/>
            <a:ext cx="27432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" name="object 18">
            <a:extLst>
              <a:ext uri="{FF2B5EF4-FFF2-40B4-BE49-F238E27FC236}">
                <a16:creationId xmlns:a16="http://schemas.microsoft.com/office/drawing/2014/main" id="{F89A817A-7450-0F06-C0B8-A0E52378C45F}"/>
              </a:ext>
            </a:extLst>
          </p:cNvPr>
          <p:cNvSpPr txBox="1"/>
          <p:nvPr/>
        </p:nvSpPr>
        <p:spPr>
          <a:xfrm>
            <a:off x="2853986" y="3709274"/>
            <a:ext cx="27432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18" name="object 19">
            <a:extLst>
              <a:ext uri="{FF2B5EF4-FFF2-40B4-BE49-F238E27FC236}">
                <a16:creationId xmlns:a16="http://schemas.microsoft.com/office/drawing/2014/main" id="{B95A9C17-B3DE-37BF-C55D-87A27F527B87}"/>
              </a:ext>
            </a:extLst>
          </p:cNvPr>
          <p:cNvGrpSpPr/>
          <p:nvPr/>
        </p:nvGrpSpPr>
        <p:grpSpPr>
          <a:xfrm>
            <a:off x="925951" y="3720239"/>
            <a:ext cx="2610485" cy="2506345"/>
            <a:chOff x="498586" y="3992992"/>
            <a:chExt cx="2610485" cy="2506345"/>
          </a:xfrm>
        </p:grpSpPr>
        <p:sp>
          <p:nvSpPr>
            <p:cNvPr id="319" name="object 20">
              <a:extLst>
                <a:ext uri="{FF2B5EF4-FFF2-40B4-BE49-F238E27FC236}">
                  <a16:creationId xmlns:a16="http://schemas.microsoft.com/office/drawing/2014/main" id="{C34C9A68-A478-A4AC-262D-39C1509FDC9D}"/>
                </a:ext>
              </a:extLst>
            </p:cNvPr>
            <p:cNvSpPr/>
            <p:nvPr/>
          </p:nvSpPr>
          <p:spPr>
            <a:xfrm>
              <a:off x="546540" y="3997504"/>
              <a:ext cx="2558415" cy="2454275"/>
            </a:xfrm>
            <a:custGeom>
              <a:avLst/>
              <a:gdLst/>
              <a:ahLst/>
              <a:cxnLst/>
              <a:rect l="l" t="t" r="r" b="b"/>
              <a:pathLst>
                <a:path w="2558415" h="2454275">
                  <a:moveTo>
                    <a:pt x="0" y="2453723"/>
                  </a:moveTo>
                  <a:lnTo>
                    <a:pt x="2557996" y="2453723"/>
                  </a:lnTo>
                </a:path>
                <a:path w="2558415" h="2454275">
                  <a:moveTo>
                    <a:pt x="0" y="0"/>
                  </a:moveTo>
                  <a:lnTo>
                    <a:pt x="2557996" y="0"/>
                  </a:lnTo>
                </a:path>
              </a:pathLst>
            </a:custGeom>
            <a:ln w="90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0" name="object 21">
              <a:extLst>
                <a:ext uri="{FF2B5EF4-FFF2-40B4-BE49-F238E27FC236}">
                  <a16:creationId xmlns:a16="http://schemas.microsoft.com/office/drawing/2014/main" id="{3CE95E54-49E5-CDC4-B602-979D45840962}"/>
                </a:ext>
              </a:extLst>
            </p:cNvPr>
            <p:cNvSpPr/>
            <p:nvPr/>
          </p:nvSpPr>
          <p:spPr>
            <a:xfrm>
              <a:off x="546540" y="6451228"/>
              <a:ext cx="2558415" cy="48260"/>
            </a:xfrm>
            <a:custGeom>
              <a:avLst/>
              <a:gdLst/>
              <a:ahLst/>
              <a:cxnLst/>
              <a:rect l="l" t="t" r="r" b="b"/>
              <a:pathLst>
                <a:path w="2558415" h="48260">
                  <a:moveTo>
                    <a:pt x="213408" y="0"/>
                  </a:moveTo>
                  <a:lnTo>
                    <a:pt x="213408" y="23620"/>
                  </a:lnTo>
                </a:path>
                <a:path w="2558415" h="48260">
                  <a:moveTo>
                    <a:pt x="639501" y="0"/>
                  </a:moveTo>
                  <a:lnTo>
                    <a:pt x="639501" y="23620"/>
                  </a:lnTo>
                </a:path>
                <a:path w="2558415" h="48260">
                  <a:moveTo>
                    <a:pt x="1065604" y="0"/>
                  </a:moveTo>
                  <a:lnTo>
                    <a:pt x="1065604" y="23620"/>
                  </a:lnTo>
                </a:path>
                <a:path w="2558415" h="48260">
                  <a:moveTo>
                    <a:pt x="1492392" y="0"/>
                  </a:moveTo>
                  <a:lnTo>
                    <a:pt x="1492392" y="23620"/>
                  </a:lnTo>
                </a:path>
                <a:path w="2558415" h="48260">
                  <a:moveTo>
                    <a:pt x="1918513" y="0"/>
                  </a:moveTo>
                  <a:lnTo>
                    <a:pt x="1918513" y="23620"/>
                  </a:lnTo>
                </a:path>
                <a:path w="2558415" h="48260">
                  <a:moveTo>
                    <a:pt x="2344616" y="0"/>
                  </a:moveTo>
                  <a:lnTo>
                    <a:pt x="2344616" y="23620"/>
                  </a:lnTo>
                </a:path>
                <a:path w="2558415" h="48260">
                  <a:moveTo>
                    <a:pt x="0" y="0"/>
                  </a:moveTo>
                  <a:lnTo>
                    <a:pt x="0" y="47915"/>
                  </a:lnTo>
                </a:path>
                <a:path w="2558415" h="48260">
                  <a:moveTo>
                    <a:pt x="426102" y="0"/>
                  </a:moveTo>
                  <a:lnTo>
                    <a:pt x="426102" y="47915"/>
                  </a:lnTo>
                </a:path>
                <a:path w="2558415" h="48260">
                  <a:moveTo>
                    <a:pt x="852918" y="0"/>
                  </a:moveTo>
                  <a:lnTo>
                    <a:pt x="852918" y="47915"/>
                  </a:lnTo>
                </a:path>
                <a:path w="2558415" h="48260">
                  <a:moveTo>
                    <a:pt x="1279012" y="0"/>
                  </a:moveTo>
                  <a:lnTo>
                    <a:pt x="1279012" y="47915"/>
                  </a:lnTo>
                </a:path>
                <a:path w="2558415" h="48260">
                  <a:moveTo>
                    <a:pt x="1705105" y="0"/>
                  </a:moveTo>
                  <a:lnTo>
                    <a:pt x="1705105" y="47915"/>
                  </a:lnTo>
                </a:path>
                <a:path w="2558415" h="48260">
                  <a:moveTo>
                    <a:pt x="2131903" y="0"/>
                  </a:moveTo>
                  <a:lnTo>
                    <a:pt x="2131903" y="47915"/>
                  </a:lnTo>
                </a:path>
                <a:path w="2558415" h="48260">
                  <a:moveTo>
                    <a:pt x="2557996" y="0"/>
                  </a:moveTo>
                  <a:lnTo>
                    <a:pt x="2557996" y="47915"/>
                  </a:lnTo>
                </a:path>
              </a:pathLst>
            </a:custGeom>
            <a:ln w="90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1" name="object 22">
              <a:extLst>
                <a:ext uri="{FF2B5EF4-FFF2-40B4-BE49-F238E27FC236}">
                  <a16:creationId xmlns:a16="http://schemas.microsoft.com/office/drawing/2014/main" id="{407CD866-18FB-FDE2-88B4-E130160557EE}"/>
                </a:ext>
              </a:extLst>
            </p:cNvPr>
            <p:cNvSpPr/>
            <p:nvPr/>
          </p:nvSpPr>
          <p:spPr>
            <a:xfrm>
              <a:off x="546540" y="3997504"/>
              <a:ext cx="2558415" cy="2454275"/>
            </a:xfrm>
            <a:custGeom>
              <a:avLst/>
              <a:gdLst/>
              <a:ahLst/>
              <a:cxnLst/>
              <a:rect l="l" t="t" r="r" b="b"/>
              <a:pathLst>
                <a:path w="2558415" h="2454275">
                  <a:moveTo>
                    <a:pt x="0" y="2453723"/>
                  </a:moveTo>
                  <a:lnTo>
                    <a:pt x="0" y="0"/>
                  </a:lnTo>
                </a:path>
                <a:path w="2558415" h="2454275">
                  <a:moveTo>
                    <a:pt x="2557996" y="2453723"/>
                  </a:moveTo>
                  <a:lnTo>
                    <a:pt x="2557996" y="0"/>
                  </a:lnTo>
                </a:path>
              </a:pathLst>
            </a:custGeom>
            <a:ln w="90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2" name="object 23">
              <a:extLst>
                <a:ext uri="{FF2B5EF4-FFF2-40B4-BE49-F238E27FC236}">
                  <a16:creationId xmlns:a16="http://schemas.microsoft.com/office/drawing/2014/main" id="{DB47C34D-11B4-5AEB-34A6-382740CF25F6}"/>
                </a:ext>
              </a:extLst>
            </p:cNvPr>
            <p:cNvSpPr/>
            <p:nvPr/>
          </p:nvSpPr>
          <p:spPr>
            <a:xfrm>
              <a:off x="498586" y="3997504"/>
              <a:ext cx="48260" cy="2454275"/>
            </a:xfrm>
            <a:custGeom>
              <a:avLst/>
              <a:gdLst/>
              <a:ahLst/>
              <a:cxnLst/>
              <a:rect l="l" t="t" r="r" b="b"/>
              <a:pathLst>
                <a:path w="48259" h="2454275">
                  <a:moveTo>
                    <a:pt x="47954" y="2249593"/>
                  </a:moveTo>
                  <a:lnTo>
                    <a:pt x="24324" y="2249593"/>
                  </a:lnTo>
                </a:path>
                <a:path w="48259" h="2454275">
                  <a:moveTo>
                    <a:pt x="47954" y="1840639"/>
                  </a:moveTo>
                  <a:lnTo>
                    <a:pt x="24324" y="1840639"/>
                  </a:lnTo>
                </a:path>
                <a:path w="48259" h="2454275">
                  <a:moveTo>
                    <a:pt x="47954" y="1431685"/>
                  </a:moveTo>
                  <a:lnTo>
                    <a:pt x="24324" y="1431685"/>
                  </a:lnTo>
                </a:path>
                <a:path w="48259" h="2454275">
                  <a:moveTo>
                    <a:pt x="47954" y="1022731"/>
                  </a:moveTo>
                  <a:lnTo>
                    <a:pt x="24324" y="1022731"/>
                  </a:lnTo>
                </a:path>
                <a:path w="48259" h="2454275">
                  <a:moveTo>
                    <a:pt x="47954" y="613778"/>
                  </a:moveTo>
                  <a:lnTo>
                    <a:pt x="24324" y="613778"/>
                  </a:lnTo>
                </a:path>
                <a:path w="48259" h="2454275">
                  <a:moveTo>
                    <a:pt x="47954" y="204824"/>
                  </a:moveTo>
                  <a:lnTo>
                    <a:pt x="24324" y="204824"/>
                  </a:lnTo>
                </a:path>
                <a:path w="48259" h="2454275">
                  <a:moveTo>
                    <a:pt x="47954" y="2453723"/>
                  </a:moveTo>
                  <a:lnTo>
                    <a:pt x="0" y="2453723"/>
                  </a:lnTo>
                </a:path>
                <a:path w="48259" h="2454275">
                  <a:moveTo>
                    <a:pt x="47954" y="2044760"/>
                  </a:moveTo>
                  <a:lnTo>
                    <a:pt x="0" y="2044760"/>
                  </a:lnTo>
                </a:path>
                <a:path w="48259" h="2454275">
                  <a:moveTo>
                    <a:pt x="47954" y="1635806"/>
                  </a:moveTo>
                  <a:lnTo>
                    <a:pt x="0" y="1635806"/>
                  </a:lnTo>
                </a:path>
                <a:path w="48259" h="2454275">
                  <a:moveTo>
                    <a:pt x="47954" y="1226861"/>
                  </a:moveTo>
                  <a:lnTo>
                    <a:pt x="0" y="1226861"/>
                  </a:lnTo>
                </a:path>
                <a:path w="48259" h="2454275">
                  <a:moveTo>
                    <a:pt x="47954" y="817907"/>
                  </a:moveTo>
                  <a:lnTo>
                    <a:pt x="0" y="817907"/>
                  </a:lnTo>
                </a:path>
                <a:path w="48259" h="2454275">
                  <a:moveTo>
                    <a:pt x="47954" y="408953"/>
                  </a:moveTo>
                  <a:lnTo>
                    <a:pt x="0" y="408953"/>
                  </a:lnTo>
                </a:path>
                <a:path w="48259" h="2454275">
                  <a:moveTo>
                    <a:pt x="47954" y="0"/>
                  </a:moveTo>
                  <a:lnTo>
                    <a:pt x="0" y="0"/>
                  </a:lnTo>
                </a:path>
              </a:pathLst>
            </a:custGeom>
            <a:ln w="90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3" name="object 24">
            <a:extLst>
              <a:ext uri="{FF2B5EF4-FFF2-40B4-BE49-F238E27FC236}">
                <a16:creationId xmlns:a16="http://schemas.microsoft.com/office/drawing/2014/main" id="{E28A90EC-EFB3-98F6-D74F-F7DBC0DA2DE3}"/>
              </a:ext>
            </a:extLst>
          </p:cNvPr>
          <p:cNvSpPr txBox="1"/>
          <p:nvPr/>
        </p:nvSpPr>
        <p:spPr>
          <a:xfrm>
            <a:off x="614359" y="6092194"/>
            <a:ext cx="29210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4" name="object 25">
            <a:extLst>
              <a:ext uri="{FF2B5EF4-FFF2-40B4-BE49-F238E27FC236}">
                <a16:creationId xmlns:a16="http://schemas.microsoft.com/office/drawing/2014/main" id="{9C7DC3BF-F33E-EB28-7394-29ABE1D9C6BF}"/>
              </a:ext>
            </a:extLst>
          </p:cNvPr>
          <p:cNvSpPr txBox="1"/>
          <p:nvPr/>
        </p:nvSpPr>
        <p:spPr>
          <a:xfrm>
            <a:off x="614359" y="5683240"/>
            <a:ext cx="29210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5" name="object 26">
            <a:extLst>
              <a:ext uri="{FF2B5EF4-FFF2-40B4-BE49-F238E27FC236}">
                <a16:creationId xmlns:a16="http://schemas.microsoft.com/office/drawing/2014/main" id="{262FE77A-18CE-9C23-2FCA-A104EEB6F9A6}"/>
              </a:ext>
            </a:extLst>
          </p:cNvPr>
          <p:cNvSpPr txBox="1"/>
          <p:nvPr/>
        </p:nvSpPr>
        <p:spPr>
          <a:xfrm>
            <a:off x="672043" y="5274258"/>
            <a:ext cx="233679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6" name="object 27">
            <a:extLst>
              <a:ext uri="{FF2B5EF4-FFF2-40B4-BE49-F238E27FC236}">
                <a16:creationId xmlns:a16="http://schemas.microsoft.com/office/drawing/2014/main" id="{FBBE1410-A9C4-5101-F0C4-FDEA0F14F9A8}"/>
              </a:ext>
            </a:extLst>
          </p:cNvPr>
          <p:cNvSpPr txBox="1"/>
          <p:nvPr/>
        </p:nvSpPr>
        <p:spPr>
          <a:xfrm>
            <a:off x="822179" y="4865313"/>
            <a:ext cx="8382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" name="object 28">
            <a:extLst>
              <a:ext uri="{FF2B5EF4-FFF2-40B4-BE49-F238E27FC236}">
                <a16:creationId xmlns:a16="http://schemas.microsoft.com/office/drawing/2014/main" id="{E66DF33B-DFA2-6F50-89EB-291A73B50E14}"/>
              </a:ext>
            </a:extLst>
          </p:cNvPr>
          <p:cNvSpPr txBox="1"/>
          <p:nvPr/>
        </p:nvSpPr>
        <p:spPr>
          <a:xfrm>
            <a:off x="706792" y="4456359"/>
            <a:ext cx="19875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8" name="object 29">
            <a:extLst>
              <a:ext uri="{FF2B5EF4-FFF2-40B4-BE49-F238E27FC236}">
                <a16:creationId xmlns:a16="http://schemas.microsoft.com/office/drawing/2014/main" id="{2E61DD4C-1FC2-3379-3E02-7360733E63C4}"/>
              </a:ext>
            </a:extLst>
          </p:cNvPr>
          <p:cNvSpPr txBox="1"/>
          <p:nvPr/>
        </p:nvSpPr>
        <p:spPr>
          <a:xfrm>
            <a:off x="649108" y="4047405"/>
            <a:ext cx="25654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9" name="object 30">
            <a:extLst>
              <a:ext uri="{FF2B5EF4-FFF2-40B4-BE49-F238E27FC236}">
                <a16:creationId xmlns:a16="http://schemas.microsoft.com/office/drawing/2014/main" id="{B27F12E2-C9EF-63AD-7B93-942580316106}"/>
              </a:ext>
            </a:extLst>
          </p:cNvPr>
          <p:cNvSpPr txBox="1"/>
          <p:nvPr/>
        </p:nvSpPr>
        <p:spPr>
          <a:xfrm>
            <a:off x="649108" y="3638451"/>
            <a:ext cx="25654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0" name="object 31">
            <a:extLst>
              <a:ext uri="{FF2B5EF4-FFF2-40B4-BE49-F238E27FC236}">
                <a16:creationId xmlns:a16="http://schemas.microsoft.com/office/drawing/2014/main" id="{AD8B3E2A-2737-6691-70D2-6C4FA5F2F32A}"/>
              </a:ext>
            </a:extLst>
          </p:cNvPr>
          <p:cNvSpPr txBox="1"/>
          <p:nvPr/>
        </p:nvSpPr>
        <p:spPr>
          <a:xfrm>
            <a:off x="524114" y="4767011"/>
            <a:ext cx="307777" cy="369570"/>
          </a:xfrm>
          <a:prstGeom prst="rect">
            <a:avLst/>
          </a:prstGeom>
        </p:spPr>
        <p:txBody>
          <a:bodyPr vert="vert270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1000" b="1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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1" name="object 32">
            <a:extLst>
              <a:ext uri="{FF2B5EF4-FFF2-40B4-BE49-F238E27FC236}">
                <a16:creationId xmlns:a16="http://schemas.microsoft.com/office/drawing/2014/main" id="{DF59E1D1-E6A4-9BD6-6028-98CF597ECFC8}"/>
              </a:ext>
            </a:extLst>
          </p:cNvPr>
          <p:cNvGrpSpPr/>
          <p:nvPr/>
        </p:nvGrpSpPr>
        <p:grpSpPr>
          <a:xfrm>
            <a:off x="3588755" y="3731803"/>
            <a:ext cx="260985" cy="2459355"/>
            <a:chOff x="3515350" y="3994724"/>
            <a:chExt cx="260985" cy="2459355"/>
          </a:xfrm>
        </p:grpSpPr>
        <p:sp>
          <p:nvSpPr>
            <p:cNvPr id="332" name="object 33">
              <a:extLst>
                <a:ext uri="{FF2B5EF4-FFF2-40B4-BE49-F238E27FC236}">
                  <a16:creationId xmlns:a16="http://schemas.microsoft.com/office/drawing/2014/main" id="{AF9939DF-286D-742F-99A3-BE3DE30B39F3}"/>
                </a:ext>
              </a:extLst>
            </p:cNvPr>
            <p:cNvSpPr/>
            <p:nvPr/>
          </p:nvSpPr>
          <p:spPr>
            <a:xfrm>
              <a:off x="3518130" y="640194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3" name="object 34">
              <a:extLst>
                <a:ext uri="{FF2B5EF4-FFF2-40B4-BE49-F238E27FC236}">
                  <a16:creationId xmlns:a16="http://schemas.microsoft.com/office/drawing/2014/main" id="{42086EA3-E6F8-75EE-0A18-89C7C7AA0F8C}"/>
                </a:ext>
              </a:extLst>
            </p:cNvPr>
            <p:cNvSpPr/>
            <p:nvPr/>
          </p:nvSpPr>
          <p:spPr>
            <a:xfrm>
              <a:off x="3518130" y="635332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933" y="48614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4" name="object 35">
              <a:extLst>
                <a:ext uri="{FF2B5EF4-FFF2-40B4-BE49-F238E27FC236}">
                  <a16:creationId xmlns:a16="http://schemas.microsoft.com/office/drawing/2014/main" id="{EA2EA5AD-DE5D-53FD-6DE5-3FBB18DCEE12}"/>
                </a:ext>
              </a:extLst>
            </p:cNvPr>
            <p:cNvSpPr/>
            <p:nvPr/>
          </p:nvSpPr>
          <p:spPr>
            <a:xfrm>
              <a:off x="3518130" y="630403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5" name="object 36">
              <a:extLst>
                <a:ext uri="{FF2B5EF4-FFF2-40B4-BE49-F238E27FC236}">
                  <a16:creationId xmlns:a16="http://schemas.microsoft.com/office/drawing/2014/main" id="{E042FF3E-1DD9-3DDF-2866-801E0006725D}"/>
                </a:ext>
              </a:extLst>
            </p:cNvPr>
            <p:cNvSpPr/>
            <p:nvPr/>
          </p:nvSpPr>
          <p:spPr>
            <a:xfrm>
              <a:off x="3518130" y="625472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6" name="object 37">
              <a:extLst>
                <a:ext uri="{FF2B5EF4-FFF2-40B4-BE49-F238E27FC236}">
                  <a16:creationId xmlns:a16="http://schemas.microsoft.com/office/drawing/2014/main" id="{ED2C6DE5-0B0C-4D00-DA3C-EC493745836C}"/>
                </a:ext>
              </a:extLst>
            </p:cNvPr>
            <p:cNvSpPr/>
            <p:nvPr/>
          </p:nvSpPr>
          <p:spPr>
            <a:xfrm>
              <a:off x="3518130" y="6206143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933" y="48591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7" name="object 38">
              <a:extLst>
                <a:ext uri="{FF2B5EF4-FFF2-40B4-BE49-F238E27FC236}">
                  <a16:creationId xmlns:a16="http://schemas.microsoft.com/office/drawing/2014/main" id="{413AA62A-B5C0-A7EB-9A68-293AE886E3B3}"/>
                </a:ext>
              </a:extLst>
            </p:cNvPr>
            <p:cNvSpPr/>
            <p:nvPr/>
          </p:nvSpPr>
          <p:spPr>
            <a:xfrm>
              <a:off x="3518130" y="615683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" name="object 39">
              <a:extLst>
                <a:ext uri="{FF2B5EF4-FFF2-40B4-BE49-F238E27FC236}">
                  <a16:creationId xmlns:a16="http://schemas.microsoft.com/office/drawing/2014/main" id="{70285CC2-8C63-07D6-2663-5DCD92BA2D5E}"/>
                </a:ext>
              </a:extLst>
            </p:cNvPr>
            <p:cNvSpPr/>
            <p:nvPr/>
          </p:nvSpPr>
          <p:spPr>
            <a:xfrm>
              <a:off x="3518130" y="610754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9" name="object 40">
              <a:extLst>
                <a:ext uri="{FF2B5EF4-FFF2-40B4-BE49-F238E27FC236}">
                  <a16:creationId xmlns:a16="http://schemas.microsoft.com/office/drawing/2014/main" id="{4CEEEA41-E701-4292-43E6-BD3673D5922C}"/>
                </a:ext>
              </a:extLst>
            </p:cNvPr>
            <p:cNvSpPr/>
            <p:nvPr/>
          </p:nvSpPr>
          <p:spPr>
            <a:xfrm>
              <a:off x="3518130" y="6058929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933" y="48614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0" name="object 41">
              <a:extLst>
                <a:ext uri="{FF2B5EF4-FFF2-40B4-BE49-F238E27FC236}">
                  <a16:creationId xmlns:a16="http://schemas.microsoft.com/office/drawing/2014/main" id="{C3C7FD33-D945-42C3-F3A6-4910644B5A16}"/>
                </a:ext>
              </a:extLst>
            </p:cNvPr>
            <p:cNvSpPr/>
            <p:nvPr/>
          </p:nvSpPr>
          <p:spPr>
            <a:xfrm>
              <a:off x="3518130" y="600963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1" name="object 42">
              <a:extLst>
                <a:ext uri="{FF2B5EF4-FFF2-40B4-BE49-F238E27FC236}">
                  <a16:creationId xmlns:a16="http://schemas.microsoft.com/office/drawing/2014/main" id="{F932A50C-0468-69EA-80E4-7321A3E5B085}"/>
                </a:ext>
              </a:extLst>
            </p:cNvPr>
            <p:cNvSpPr/>
            <p:nvPr/>
          </p:nvSpPr>
          <p:spPr>
            <a:xfrm>
              <a:off x="3518130" y="596033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2" name="object 43">
              <a:extLst>
                <a:ext uri="{FF2B5EF4-FFF2-40B4-BE49-F238E27FC236}">
                  <a16:creationId xmlns:a16="http://schemas.microsoft.com/office/drawing/2014/main" id="{7F79BBF5-8FBA-B06F-F45F-86A1436B3159}"/>
                </a:ext>
              </a:extLst>
            </p:cNvPr>
            <p:cNvSpPr/>
            <p:nvPr/>
          </p:nvSpPr>
          <p:spPr>
            <a:xfrm>
              <a:off x="3518130" y="5911744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933" y="48591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3" name="object 44">
              <a:extLst>
                <a:ext uri="{FF2B5EF4-FFF2-40B4-BE49-F238E27FC236}">
                  <a16:creationId xmlns:a16="http://schemas.microsoft.com/office/drawing/2014/main" id="{DC0A6250-4633-8ED3-0CB6-251DDCA7A895}"/>
                </a:ext>
              </a:extLst>
            </p:cNvPr>
            <p:cNvSpPr/>
            <p:nvPr/>
          </p:nvSpPr>
          <p:spPr>
            <a:xfrm>
              <a:off x="3518130" y="586243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4" name="object 45">
              <a:extLst>
                <a:ext uri="{FF2B5EF4-FFF2-40B4-BE49-F238E27FC236}">
                  <a16:creationId xmlns:a16="http://schemas.microsoft.com/office/drawing/2014/main" id="{81C4E80C-C9E8-8D16-C40C-643126F16B95}"/>
                </a:ext>
              </a:extLst>
            </p:cNvPr>
            <p:cNvSpPr/>
            <p:nvPr/>
          </p:nvSpPr>
          <p:spPr>
            <a:xfrm>
              <a:off x="3518130" y="581315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5" name="object 46">
              <a:extLst>
                <a:ext uri="{FF2B5EF4-FFF2-40B4-BE49-F238E27FC236}">
                  <a16:creationId xmlns:a16="http://schemas.microsoft.com/office/drawing/2014/main" id="{C8CB48A9-FBDA-5131-2CB4-3C0EBE55CCD8}"/>
                </a:ext>
              </a:extLst>
            </p:cNvPr>
            <p:cNvSpPr/>
            <p:nvPr/>
          </p:nvSpPr>
          <p:spPr>
            <a:xfrm>
              <a:off x="3518130" y="576384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6" name="object 47">
              <a:extLst>
                <a:ext uri="{FF2B5EF4-FFF2-40B4-BE49-F238E27FC236}">
                  <a16:creationId xmlns:a16="http://schemas.microsoft.com/office/drawing/2014/main" id="{C339EDBD-6A8D-C40A-085A-ABE79EAC1947}"/>
                </a:ext>
              </a:extLst>
            </p:cNvPr>
            <p:cNvSpPr/>
            <p:nvPr/>
          </p:nvSpPr>
          <p:spPr>
            <a:xfrm>
              <a:off x="3518130" y="571525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933" y="48591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E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7" name="object 48">
              <a:extLst>
                <a:ext uri="{FF2B5EF4-FFF2-40B4-BE49-F238E27FC236}">
                  <a16:creationId xmlns:a16="http://schemas.microsoft.com/office/drawing/2014/main" id="{BD57C154-D738-28DE-6475-D49A7BA5B5DB}"/>
                </a:ext>
              </a:extLst>
            </p:cNvPr>
            <p:cNvSpPr/>
            <p:nvPr/>
          </p:nvSpPr>
          <p:spPr>
            <a:xfrm>
              <a:off x="3518130" y="566596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D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8" name="object 49">
              <a:extLst>
                <a:ext uri="{FF2B5EF4-FFF2-40B4-BE49-F238E27FC236}">
                  <a16:creationId xmlns:a16="http://schemas.microsoft.com/office/drawing/2014/main" id="{6F7757E4-53FE-5120-0E6C-F32900DD4073}"/>
                </a:ext>
              </a:extLst>
            </p:cNvPr>
            <p:cNvSpPr/>
            <p:nvPr/>
          </p:nvSpPr>
          <p:spPr>
            <a:xfrm>
              <a:off x="3518130" y="561665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BE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9" name="object 50">
              <a:extLst>
                <a:ext uri="{FF2B5EF4-FFF2-40B4-BE49-F238E27FC236}">
                  <a16:creationId xmlns:a16="http://schemas.microsoft.com/office/drawing/2014/main" id="{B7046A13-D647-4AF7-E573-3817B56C00E4}"/>
                </a:ext>
              </a:extLst>
            </p:cNvPr>
            <p:cNvSpPr/>
            <p:nvPr/>
          </p:nvSpPr>
          <p:spPr>
            <a:xfrm>
              <a:off x="3518130" y="556806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933" y="48591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A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0" name="object 51">
              <a:extLst>
                <a:ext uri="{FF2B5EF4-FFF2-40B4-BE49-F238E27FC236}">
                  <a16:creationId xmlns:a16="http://schemas.microsoft.com/office/drawing/2014/main" id="{ED80AB6B-99FB-81F0-5E80-67BEB261C479}"/>
                </a:ext>
              </a:extLst>
            </p:cNvPr>
            <p:cNvSpPr/>
            <p:nvPr/>
          </p:nvSpPr>
          <p:spPr>
            <a:xfrm>
              <a:off x="3518130" y="551875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9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1" name="object 52">
              <a:extLst>
                <a:ext uri="{FF2B5EF4-FFF2-40B4-BE49-F238E27FC236}">
                  <a16:creationId xmlns:a16="http://schemas.microsoft.com/office/drawing/2014/main" id="{E47D1C90-36ED-3963-D8EF-1C099B8FCCE4}"/>
                </a:ext>
              </a:extLst>
            </p:cNvPr>
            <p:cNvSpPr/>
            <p:nvPr/>
          </p:nvSpPr>
          <p:spPr>
            <a:xfrm>
              <a:off x="3518130" y="546947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2" name="object 53">
              <a:extLst>
                <a:ext uri="{FF2B5EF4-FFF2-40B4-BE49-F238E27FC236}">
                  <a16:creationId xmlns:a16="http://schemas.microsoft.com/office/drawing/2014/main" id="{9EDC7017-FDD7-99FF-26B5-10F88BD51845}"/>
                </a:ext>
              </a:extLst>
            </p:cNvPr>
            <p:cNvSpPr/>
            <p:nvPr/>
          </p:nvSpPr>
          <p:spPr>
            <a:xfrm>
              <a:off x="3518130" y="5420856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933" y="48614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6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3" name="object 54">
              <a:extLst>
                <a:ext uri="{FF2B5EF4-FFF2-40B4-BE49-F238E27FC236}">
                  <a16:creationId xmlns:a16="http://schemas.microsoft.com/office/drawing/2014/main" id="{73A90713-88D6-BCCA-6FF5-71DAB56812B5}"/>
                </a:ext>
              </a:extLst>
            </p:cNvPr>
            <p:cNvSpPr/>
            <p:nvPr/>
          </p:nvSpPr>
          <p:spPr>
            <a:xfrm>
              <a:off x="3518130" y="537157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5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4" name="object 55">
              <a:extLst>
                <a:ext uri="{FF2B5EF4-FFF2-40B4-BE49-F238E27FC236}">
                  <a16:creationId xmlns:a16="http://schemas.microsoft.com/office/drawing/2014/main" id="{34CCC79E-213B-1162-4F4F-69B23F0F623B}"/>
                </a:ext>
              </a:extLst>
            </p:cNvPr>
            <p:cNvSpPr/>
            <p:nvPr/>
          </p:nvSpPr>
          <p:spPr>
            <a:xfrm>
              <a:off x="3518130" y="532226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4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5" name="object 56">
              <a:extLst>
                <a:ext uri="{FF2B5EF4-FFF2-40B4-BE49-F238E27FC236}">
                  <a16:creationId xmlns:a16="http://schemas.microsoft.com/office/drawing/2014/main" id="{D5EB5464-C511-B38E-C421-20CF907DD75E}"/>
                </a:ext>
              </a:extLst>
            </p:cNvPr>
            <p:cNvSpPr/>
            <p:nvPr/>
          </p:nvSpPr>
          <p:spPr>
            <a:xfrm>
              <a:off x="3518130" y="527367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933" y="48591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2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6" name="object 57">
              <a:extLst>
                <a:ext uri="{FF2B5EF4-FFF2-40B4-BE49-F238E27FC236}">
                  <a16:creationId xmlns:a16="http://schemas.microsoft.com/office/drawing/2014/main" id="{715CEFA6-D17E-F186-D37C-E6B3C5548DE2}"/>
                </a:ext>
              </a:extLst>
            </p:cNvPr>
            <p:cNvSpPr/>
            <p:nvPr/>
          </p:nvSpPr>
          <p:spPr>
            <a:xfrm>
              <a:off x="3518130" y="522436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15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7" name="object 58">
              <a:extLst>
                <a:ext uri="{FF2B5EF4-FFF2-40B4-BE49-F238E27FC236}">
                  <a16:creationId xmlns:a16="http://schemas.microsoft.com/office/drawing/2014/main" id="{0948084C-B79C-B783-796A-B82B03745CDE}"/>
                </a:ext>
              </a:extLst>
            </p:cNvPr>
            <p:cNvSpPr/>
            <p:nvPr/>
          </p:nvSpPr>
          <p:spPr>
            <a:xfrm>
              <a:off x="3518130" y="517508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8" name="object 59">
              <a:extLst>
                <a:ext uri="{FF2B5EF4-FFF2-40B4-BE49-F238E27FC236}">
                  <a16:creationId xmlns:a16="http://schemas.microsoft.com/office/drawing/2014/main" id="{F8305EAC-241A-E1DF-ABC1-A3E85310ADBC}"/>
                </a:ext>
              </a:extLst>
            </p:cNvPr>
            <p:cNvSpPr/>
            <p:nvPr/>
          </p:nvSpPr>
          <p:spPr>
            <a:xfrm>
              <a:off x="3518130" y="5126466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933" y="48614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17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9" name="object 60">
              <a:extLst>
                <a:ext uri="{FF2B5EF4-FFF2-40B4-BE49-F238E27FC236}">
                  <a16:creationId xmlns:a16="http://schemas.microsoft.com/office/drawing/2014/main" id="{468D62C5-84A4-DF30-0A4A-BEBAD0C1FC6A}"/>
                </a:ext>
              </a:extLst>
            </p:cNvPr>
            <p:cNvSpPr/>
            <p:nvPr/>
          </p:nvSpPr>
          <p:spPr>
            <a:xfrm>
              <a:off x="3518130" y="507717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2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0" name="object 61">
              <a:extLst>
                <a:ext uri="{FF2B5EF4-FFF2-40B4-BE49-F238E27FC236}">
                  <a16:creationId xmlns:a16="http://schemas.microsoft.com/office/drawing/2014/main" id="{E3F38D52-425D-94D5-B899-A07649A3C88E}"/>
                </a:ext>
              </a:extLst>
            </p:cNvPr>
            <p:cNvSpPr/>
            <p:nvPr/>
          </p:nvSpPr>
          <p:spPr>
            <a:xfrm>
              <a:off x="3518130" y="5027867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46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1" name="object 62">
              <a:extLst>
                <a:ext uri="{FF2B5EF4-FFF2-40B4-BE49-F238E27FC236}">
                  <a16:creationId xmlns:a16="http://schemas.microsoft.com/office/drawing/2014/main" id="{F60383A0-F44F-5213-4F88-EC3A3EC3F351}"/>
                </a:ext>
              </a:extLst>
            </p:cNvPr>
            <p:cNvSpPr/>
            <p:nvPr/>
          </p:nvSpPr>
          <p:spPr>
            <a:xfrm>
              <a:off x="3518130" y="4979281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933" y="48591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5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2" name="object 63">
              <a:extLst>
                <a:ext uri="{FF2B5EF4-FFF2-40B4-BE49-F238E27FC236}">
                  <a16:creationId xmlns:a16="http://schemas.microsoft.com/office/drawing/2014/main" id="{A07D3824-73E3-B87C-C016-A9D4489B43F4}"/>
                </a:ext>
              </a:extLst>
            </p:cNvPr>
            <p:cNvSpPr/>
            <p:nvPr/>
          </p:nvSpPr>
          <p:spPr>
            <a:xfrm>
              <a:off x="3518130" y="492997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7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3" name="object 64">
              <a:extLst>
                <a:ext uri="{FF2B5EF4-FFF2-40B4-BE49-F238E27FC236}">
                  <a16:creationId xmlns:a16="http://schemas.microsoft.com/office/drawing/2014/main" id="{2BA8F183-BAC4-062F-7A7A-8A632E12A68E}"/>
                </a:ext>
              </a:extLst>
            </p:cNvPr>
            <p:cNvSpPr/>
            <p:nvPr/>
          </p:nvSpPr>
          <p:spPr>
            <a:xfrm>
              <a:off x="3518130" y="488068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8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4" name="object 65">
              <a:extLst>
                <a:ext uri="{FF2B5EF4-FFF2-40B4-BE49-F238E27FC236}">
                  <a16:creationId xmlns:a16="http://schemas.microsoft.com/office/drawing/2014/main" id="{A051F858-1F5B-3C9F-FBA1-67FEE4A3FEA2}"/>
                </a:ext>
              </a:extLst>
            </p:cNvPr>
            <p:cNvSpPr/>
            <p:nvPr/>
          </p:nvSpPr>
          <p:spPr>
            <a:xfrm>
              <a:off x="3518130" y="4832067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933" y="48614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A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5" name="object 66">
              <a:extLst>
                <a:ext uri="{FF2B5EF4-FFF2-40B4-BE49-F238E27FC236}">
                  <a16:creationId xmlns:a16="http://schemas.microsoft.com/office/drawing/2014/main" id="{D0593D12-4590-F971-B610-2C73BE4CFA49}"/>
                </a:ext>
              </a:extLst>
            </p:cNvPr>
            <p:cNvSpPr/>
            <p:nvPr/>
          </p:nvSpPr>
          <p:spPr>
            <a:xfrm>
              <a:off x="3518130" y="4782787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B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6" name="object 67">
              <a:extLst>
                <a:ext uri="{FF2B5EF4-FFF2-40B4-BE49-F238E27FC236}">
                  <a16:creationId xmlns:a16="http://schemas.microsoft.com/office/drawing/2014/main" id="{54D900C0-3B05-006A-3DEB-A6E7D0A4EF7F}"/>
                </a:ext>
              </a:extLst>
            </p:cNvPr>
            <p:cNvSpPr/>
            <p:nvPr/>
          </p:nvSpPr>
          <p:spPr>
            <a:xfrm>
              <a:off x="3518130" y="473347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D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7" name="object 68">
              <a:extLst>
                <a:ext uri="{FF2B5EF4-FFF2-40B4-BE49-F238E27FC236}">
                  <a16:creationId xmlns:a16="http://schemas.microsoft.com/office/drawing/2014/main" id="{7CEC74D2-1A05-3CB1-3F90-EA1E5E44CBD1}"/>
                </a:ext>
              </a:extLst>
            </p:cNvPr>
            <p:cNvSpPr/>
            <p:nvPr/>
          </p:nvSpPr>
          <p:spPr>
            <a:xfrm>
              <a:off x="3518130" y="4684882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933" y="48591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E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8" name="object 69">
              <a:extLst>
                <a:ext uri="{FF2B5EF4-FFF2-40B4-BE49-F238E27FC236}">
                  <a16:creationId xmlns:a16="http://schemas.microsoft.com/office/drawing/2014/main" id="{35A9DF29-8DE4-D685-255B-4E68B80350C9}"/>
                </a:ext>
              </a:extLst>
            </p:cNvPr>
            <p:cNvSpPr/>
            <p:nvPr/>
          </p:nvSpPr>
          <p:spPr>
            <a:xfrm>
              <a:off x="3518130" y="4635573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9" name="object 70">
              <a:extLst>
                <a:ext uri="{FF2B5EF4-FFF2-40B4-BE49-F238E27FC236}">
                  <a16:creationId xmlns:a16="http://schemas.microsoft.com/office/drawing/2014/main" id="{76CB318D-A240-8A6D-4CF8-53327A222FAA}"/>
                </a:ext>
              </a:extLst>
            </p:cNvPr>
            <p:cNvSpPr/>
            <p:nvPr/>
          </p:nvSpPr>
          <p:spPr>
            <a:xfrm>
              <a:off x="3518130" y="458629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0" name="object 71">
              <a:extLst>
                <a:ext uri="{FF2B5EF4-FFF2-40B4-BE49-F238E27FC236}">
                  <a16:creationId xmlns:a16="http://schemas.microsoft.com/office/drawing/2014/main" id="{EE756F64-A505-9D83-6A64-7F1B93C7FCA8}"/>
                </a:ext>
              </a:extLst>
            </p:cNvPr>
            <p:cNvSpPr/>
            <p:nvPr/>
          </p:nvSpPr>
          <p:spPr>
            <a:xfrm>
              <a:off x="3518130" y="453697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1" name="object 72">
              <a:extLst>
                <a:ext uri="{FF2B5EF4-FFF2-40B4-BE49-F238E27FC236}">
                  <a16:creationId xmlns:a16="http://schemas.microsoft.com/office/drawing/2014/main" id="{01ED7696-8E1D-3158-F0C7-F7642B5A1187}"/>
                </a:ext>
              </a:extLst>
            </p:cNvPr>
            <p:cNvSpPr/>
            <p:nvPr/>
          </p:nvSpPr>
          <p:spPr>
            <a:xfrm>
              <a:off x="3518130" y="448838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933" y="48591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2" name="object 73">
              <a:extLst>
                <a:ext uri="{FF2B5EF4-FFF2-40B4-BE49-F238E27FC236}">
                  <a16:creationId xmlns:a16="http://schemas.microsoft.com/office/drawing/2014/main" id="{76441A70-A417-25B8-2B54-CFCF68FB9BA0}"/>
                </a:ext>
              </a:extLst>
            </p:cNvPr>
            <p:cNvSpPr/>
            <p:nvPr/>
          </p:nvSpPr>
          <p:spPr>
            <a:xfrm>
              <a:off x="3518130" y="443907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3" name="object 74">
              <a:extLst>
                <a:ext uri="{FF2B5EF4-FFF2-40B4-BE49-F238E27FC236}">
                  <a16:creationId xmlns:a16="http://schemas.microsoft.com/office/drawing/2014/main" id="{81270E0F-CBCC-3C0A-1E1B-FAF70F0936E2}"/>
                </a:ext>
              </a:extLst>
            </p:cNvPr>
            <p:cNvSpPr/>
            <p:nvPr/>
          </p:nvSpPr>
          <p:spPr>
            <a:xfrm>
              <a:off x="3518130" y="438979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4" name="object 75">
              <a:extLst>
                <a:ext uri="{FF2B5EF4-FFF2-40B4-BE49-F238E27FC236}">
                  <a16:creationId xmlns:a16="http://schemas.microsoft.com/office/drawing/2014/main" id="{F8B88D32-FA6F-3E1F-E250-B03544F2B6A9}"/>
                </a:ext>
              </a:extLst>
            </p:cNvPr>
            <p:cNvSpPr/>
            <p:nvPr/>
          </p:nvSpPr>
          <p:spPr>
            <a:xfrm>
              <a:off x="3518130" y="4341184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933" y="48614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5" name="object 76">
              <a:extLst>
                <a:ext uri="{FF2B5EF4-FFF2-40B4-BE49-F238E27FC236}">
                  <a16:creationId xmlns:a16="http://schemas.microsoft.com/office/drawing/2014/main" id="{E7E189B9-B39C-60CE-C416-BAE1DF850C8F}"/>
                </a:ext>
              </a:extLst>
            </p:cNvPr>
            <p:cNvSpPr/>
            <p:nvPr/>
          </p:nvSpPr>
          <p:spPr>
            <a:xfrm>
              <a:off x="3518130" y="429189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6" name="object 77">
              <a:extLst>
                <a:ext uri="{FF2B5EF4-FFF2-40B4-BE49-F238E27FC236}">
                  <a16:creationId xmlns:a16="http://schemas.microsoft.com/office/drawing/2014/main" id="{60A7D591-D9B3-583C-4156-598B7B9BD62D}"/>
                </a:ext>
              </a:extLst>
            </p:cNvPr>
            <p:cNvSpPr/>
            <p:nvPr/>
          </p:nvSpPr>
          <p:spPr>
            <a:xfrm>
              <a:off x="3518130" y="424258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7" name="object 78">
              <a:extLst>
                <a:ext uri="{FF2B5EF4-FFF2-40B4-BE49-F238E27FC236}">
                  <a16:creationId xmlns:a16="http://schemas.microsoft.com/office/drawing/2014/main" id="{170904A8-F4DD-C017-F7B9-A4532FFA3A41}"/>
                </a:ext>
              </a:extLst>
            </p:cNvPr>
            <p:cNvSpPr/>
            <p:nvPr/>
          </p:nvSpPr>
          <p:spPr>
            <a:xfrm>
              <a:off x="3518130" y="419399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933" y="48591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8" name="object 79">
              <a:extLst>
                <a:ext uri="{FF2B5EF4-FFF2-40B4-BE49-F238E27FC236}">
                  <a16:creationId xmlns:a16="http://schemas.microsoft.com/office/drawing/2014/main" id="{FA38CF51-B190-D200-99F5-640CEA88A260}"/>
                </a:ext>
              </a:extLst>
            </p:cNvPr>
            <p:cNvSpPr/>
            <p:nvPr/>
          </p:nvSpPr>
          <p:spPr>
            <a:xfrm>
              <a:off x="3518130" y="414469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933" y="49308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9" name="object 80">
              <a:extLst>
                <a:ext uri="{FF2B5EF4-FFF2-40B4-BE49-F238E27FC236}">
                  <a16:creationId xmlns:a16="http://schemas.microsoft.com/office/drawing/2014/main" id="{3C5AB25F-5C00-6B52-ECF9-3AB054BCA062}"/>
                </a:ext>
              </a:extLst>
            </p:cNvPr>
            <p:cNvSpPr/>
            <p:nvPr/>
          </p:nvSpPr>
          <p:spPr>
            <a:xfrm>
              <a:off x="3518130" y="409540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0" name="object 81">
              <a:extLst>
                <a:ext uri="{FF2B5EF4-FFF2-40B4-BE49-F238E27FC236}">
                  <a16:creationId xmlns:a16="http://schemas.microsoft.com/office/drawing/2014/main" id="{4B7DA612-3C16-BE42-542E-36C414C19604}"/>
                </a:ext>
              </a:extLst>
            </p:cNvPr>
            <p:cNvSpPr/>
            <p:nvPr/>
          </p:nvSpPr>
          <p:spPr>
            <a:xfrm>
              <a:off x="3518130" y="4046785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5" h="48895">
                  <a:moveTo>
                    <a:pt x="209933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933" y="48614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1" name="object 82">
              <a:extLst>
                <a:ext uri="{FF2B5EF4-FFF2-40B4-BE49-F238E27FC236}">
                  <a16:creationId xmlns:a16="http://schemas.microsoft.com/office/drawing/2014/main" id="{3E02CD1A-3BB7-E84E-18DE-14AEA7A3FEF1}"/>
                </a:ext>
              </a:extLst>
            </p:cNvPr>
            <p:cNvSpPr/>
            <p:nvPr/>
          </p:nvSpPr>
          <p:spPr>
            <a:xfrm>
              <a:off x="3518130" y="399750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5" h="49529">
                  <a:moveTo>
                    <a:pt x="209933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933" y="49285"/>
                  </a:lnTo>
                  <a:lnTo>
                    <a:pt x="209933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2" name="object 83">
              <a:extLst>
                <a:ext uri="{FF2B5EF4-FFF2-40B4-BE49-F238E27FC236}">
                  <a16:creationId xmlns:a16="http://schemas.microsoft.com/office/drawing/2014/main" id="{7FCAF56B-CC3D-4399-D66A-4AEAE4C59FCB}"/>
                </a:ext>
              </a:extLst>
            </p:cNvPr>
            <p:cNvSpPr/>
            <p:nvPr/>
          </p:nvSpPr>
          <p:spPr>
            <a:xfrm>
              <a:off x="3518130" y="3997504"/>
              <a:ext cx="258445" cy="2454275"/>
            </a:xfrm>
            <a:custGeom>
              <a:avLst/>
              <a:gdLst/>
              <a:ahLst/>
              <a:cxnLst/>
              <a:rect l="l" t="t" r="r" b="b"/>
              <a:pathLst>
                <a:path w="258445" h="2454275">
                  <a:moveTo>
                    <a:pt x="209933" y="2453723"/>
                  </a:moveTo>
                  <a:lnTo>
                    <a:pt x="209933" y="0"/>
                  </a:lnTo>
                </a:path>
                <a:path w="258445" h="2454275">
                  <a:moveTo>
                    <a:pt x="209933" y="2404438"/>
                  </a:moveTo>
                  <a:lnTo>
                    <a:pt x="257887" y="2404438"/>
                  </a:lnTo>
                </a:path>
                <a:path w="258445" h="2454275">
                  <a:moveTo>
                    <a:pt x="209933" y="2110039"/>
                  </a:moveTo>
                  <a:lnTo>
                    <a:pt x="257887" y="2110039"/>
                  </a:lnTo>
                </a:path>
                <a:path w="258445" h="2454275">
                  <a:moveTo>
                    <a:pt x="209933" y="1815650"/>
                  </a:moveTo>
                  <a:lnTo>
                    <a:pt x="257887" y="1815650"/>
                  </a:lnTo>
                </a:path>
                <a:path w="258445" h="2454275">
                  <a:moveTo>
                    <a:pt x="209933" y="1521251"/>
                  </a:moveTo>
                  <a:lnTo>
                    <a:pt x="257887" y="1521251"/>
                  </a:lnTo>
                </a:path>
                <a:path w="258445" h="2454275">
                  <a:moveTo>
                    <a:pt x="209933" y="1226861"/>
                  </a:moveTo>
                  <a:lnTo>
                    <a:pt x="257887" y="1226861"/>
                  </a:lnTo>
                </a:path>
                <a:path w="258445" h="2454275">
                  <a:moveTo>
                    <a:pt x="209933" y="932463"/>
                  </a:moveTo>
                  <a:lnTo>
                    <a:pt x="257887" y="932463"/>
                  </a:lnTo>
                </a:path>
                <a:path w="258445" h="2454275">
                  <a:moveTo>
                    <a:pt x="209933" y="638073"/>
                  </a:moveTo>
                  <a:lnTo>
                    <a:pt x="257887" y="638073"/>
                  </a:lnTo>
                </a:path>
                <a:path w="258445" h="2454275">
                  <a:moveTo>
                    <a:pt x="209933" y="343674"/>
                  </a:moveTo>
                  <a:lnTo>
                    <a:pt x="257887" y="343674"/>
                  </a:lnTo>
                </a:path>
                <a:path w="258445" h="2454275">
                  <a:moveTo>
                    <a:pt x="209933" y="49285"/>
                  </a:moveTo>
                  <a:lnTo>
                    <a:pt x="257887" y="49285"/>
                  </a:lnTo>
                </a:path>
                <a:path w="258445" h="2454275">
                  <a:moveTo>
                    <a:pt x="0" y="0"/>
                  </a:moveTo>
                  <a:lnTo>
                    <a:pt x="209933" y="0"/>
                  </a:lnTo>
                  <a:lnTo>
                    <a:pt x="209933" y="2453723"/>
                  </a:lnTo>
                  <a:lnTo>
                    <a:pt x="0" y="2453723"/>
                  </a:lnTo>
                  <a:lnTo>
                    <a:pt x="0" y="0"/>
                  </a:lnTo>
                </a:path>
              </a:pathLst>
            </a:custGeom>
            <a:ln w="5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83" name="object 84">
            <a:extLst>
              <a:ext uri="{FF2B5EF4-FFF2-40B4-BE49-F238E27FC236}">
                <a16:creationId xmlns:a16="http://schemas.microsoft.com/office/drawing/2014/main" id="{885C5793-4B04-EF71-D93E-8A4F6928050B}"/>
              </a:ext>
            </a:extLst>
          </p:cNvPr>
          <p:cNvSpPr txBox="1"/>
          <p:nvPr/>
        </p:nvSpPr>
        <p:spPr>
          <a:xfrm>
            <a:off x="3868014" y="6053878"/>
            <a:ext cx="336893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4" name="object 85">
            <a:extLst>
              <a:ext uri="{FF2B5EF4-FFF2-40B4-BE49-F238E27FC236}">
                <a16:creationId xmlns:a16="http://schemas.microsoft.com/office/drawing/2014/main" id="{8E8FBB76-E10D-35BD-BB98-AA9D371CFC51}"/>
              </a:ext>
            </a:extLst>
          </p:cNvPr>
          <p:cNvSpPr txBox="1"/>
          <p:nvPr/>
        </p:nvSpPr>
        <p:spPr>
          <a:xfrm>
            <a:off x="3868015" y="5759479"/>
            <a:ext cx="277686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-75.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5" name="object 86">
            <a:extLst>
              <a:ext uri="{FF2B5EF4-FFF2-40B4-BE49-F238E27FC236}">
                <a16:creationId xmlns:a16="http://schemas.microsoft.com/office/drawing/2014/main" id="{F0E4608C-872E-F6CF-B7FB-338BFABADFD1}"/>
              </a:ext>
            </a:extLst>
          </p:cNvPr>
          <p:cNvSpPr txBox="1"/>
          <p:nvPr/>
        </p:nvSpPr>
        <p:spPr>
          <a:xfrm>
            <a:off x="3868015" y="5465080"/>
            <a:ext cx="277686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6" name="object 87">
            <a:extLst>
              <a:ext uri="{FF2B5EF4-FFF2-40B4-BE49-F238E27FC236}">
                <a16:creationId xmlns:a16="http://schemas.microsoft.com/office/drawing/2014/main" id="{BEC0B86B-B4D6-360F-83E0-738CAA257AA1}"/>
              </a:ext>
            </a:extLst>
          </p:cNvPr>
          <p:cNvSpPr txBox="1"/>
          <p:nvPr/>
        </p:nvSpPr>
        <p:spPr>
          <a:xfrm>
            <a:off x="3868015" y="5170691"/>
            <a:ext cx="277686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-25.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7" name="object 88">
            <a:extLst>
              <a:ext uri="{FF2B5EF4-FFF2-40B4-BE49-F238E27FC236}">
                <a16:creationId xmlns:a16="http://schemas.microsoft.com/office/drawing/2014/main" id="{26FB9AAF-1095-05F2-9423-6A6690673891}"/>
              </a:ext>
            </a:extLst>
          </p:cNvPr>
          <p:cNvSpPr txBox="1"/>
          <p:nvPr/>
        </p:nvSpPr>
        <p:spPr>
          <a:xfrm>
            <a:off x="3868015" y="4876302"/>
            <a:ext cx="182623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8" name="object 89">
            <a:extLst>
              <a:ext uri="{FF2B5EF4-FFF2-40B4-BE49-F238E27FC236}">
                <a16:creationId xmlns:a16="http://schemas.microsoft.com/office/drawing/2014/main" id="{A7DDBB3E-AAFB-EEE4-0869-511B02C5ED8F}"/>
              </a:ext>
            </a:extLst>
          </p:cNvPr>
          <p:cNvSpPr txBox="1"/>
          <p:nvPr/>
        </p:nvSpPr>
        <p:spPr>
          <a:xfrm>
            <a:off x="3868014" y="4581903"/>
            <a:ext cx="241829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9" name="object 90">
            <a:extLst>
              <a:ext uri="{FF2B5EF4-FFF2-40B4-BE49-F238E27FC236}">
                <a16:creationId xmlns:a16="http://schemas.microsoft.com/office/drawing/2014/main" id="{8C0A0946-48BF-4D49-8380-6AE1F8E4FA30}"/>
              </a:ext>
            </a:extLst>
          </p:cNvPr>
          <p:cNvSpPr txBox="1"/>
          <p:nvPr/>
        </p:nvSpPr>
        <p:spPr>
          <a:xfrm>
            <a:off x="3868014" y="4287513"/>
            <a:ext cx="241829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0" name="object 91">
            <a:extLst>
              <a:ext uri="{FF2B5EF4-FFF2-40B4-BE49-F238E27FC236}">
                <a16:creationId xmlns:a16="http://schemas.microsoft.com/office/drawing/2014/main" id="{DC918D69-F1AD-361F-8E19-B138B3996DBB}"/>
              </a:ext>
            </a:extLst>
          </p:cNvPr>
          <p:cNvSpPr txBox="1"/>
          <p:nvPr/>
        </p:nvSpPr>
        <p:spPr>
          <a:xfrm>
            <a:off x="3868014" y="3993114"/>
            <a:ext cx="241829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1" name="object 92">
            <a:extLst>
              <a:ext uri="{FF2B5EF4-FFF2-40B4-BE49-F238E27FC236}">
                <a16:creationId xmlns:a16="http://schemas.microsoft.com/office/drawing/2014/main" id="{FB9AF244-6837-9A16-5DFA-4C3DF092D7B8}"/>
              </a:ext>
            </a:extLst>
          </p:cNvPr>
          <p:cNvSpPr txBox="1"/>
          <p:nvPr/>
        </p:nvSpPr>
        <p:spPr>
          <a:xfrm>
            <a:off x="3868015" y="3698725"/>
            <a:ext cx="301036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2" name="object 93">
            <a:extLst>
              <a:ext uri="{FF2B5EF4-FFF2-40B4-BE49-F238E27FC236}">
                <a16:creationId xmlns:a16="http://schemas.microsoft.com/office/drawing/2014/main" id="{58E52E07-03E2-D9DA-5DCD-C2D13F984BF9}"/>
              </a:ext>
            </a:extLst>
          </p:cNvPr>
          <p:cNvSpPr txBox="1"/>
          <p:nvPr/>
        </p:nvSpPr>
        <p:spPr>
          <a:xfrm>
            <a:off x="3423259" y="3482106"/>
            <a:ext cx="64579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sz="100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sz="975" b="1" spc="15" baseline="341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975" baseline="3418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93" name="object 94">
            <a:extLst>
              <a:ext uri="{FF2B5EF4-FFF2-40B4-BE49-F238E27FC236}">
                <a16:creationId xmlns:a16="http://schemas.microsoft.com/office/drawing/2014/main" id="{B4A30EAD-C00A-737F-7AE3-BD42DC254755}"/>
              </a:ext>
            </a:extLst>
          </p:cNvPr>
          <p:cNvGrpSpPr/>
          <p:nvPr/>
        </p:nvGrpSpPr>
        <p:grpSpPr>
          <a:xfrm>
            <a:off x="4577286" y="6664936"/>
            <a:ext cx="2838198" cy="2312865"/>
            <a:chOff x="4184903" y="368808"/>
            <a:chExt cx="3817620" cy="3054350"/>
          </a:xfrm>
        </p:grpSpPr>
        <p:pic>
          <p:nvPicPr>
            <p:cNvPr id="394" name="object 95">
              <a:extLst>
                <a:ext uri="{FF2B5EF4-FFF2-40B4-BE49-F238E27FC236}">
                  <a16:creationId xmlns:a16="http://schemas.microsoft.com/office/drawing/2014/main" id="{19B4A9C4-8C16-789D-DE60-5114722FC07D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84903" y="368808"/>
              <a:ext cx="3817620" cy="3054096"/>
            </a:xfrm>
            <a:prstGeom prst="rect">
              <a:avLst/>
            </a:prstGeom>
          </p:spPr>
        </p:pic>
        <p:sp>
          <p:nvSpPr>
            <p:cNvPr id="395" name="object 96">
              <a:extLst>
                <a:ext uri="{FF2B5EF4-FFF2-40B4-BE49-F238E27FC236}">
                  <a16:creationId xmlns:a16="http://schemas.microsoft.com/office/drawing/2014/main" id="{6F7F7302-D5EF-A6F7-A53C-770EA349B9C4}"/>
                </a:ext>
              </a:extLst>
            </p:cNvPr>
            <p:cNvSpPr/>
            <p:nvPr/>
          </p:nvSpPr>
          <p:spPr>
            <a:xfrm>
              <a:off x="4858511" y="694944"/>
              <a:ext cx="2468880" cy="2468880"/>
            </a:xfrm>
            <a:custGeom>
              <a:avLst/>
              <a:gdLst/>
              <a:ahLst/>
              <a:cxnLst/>
              <a:rect l="l" t="t" r="r" b="b"/>
              <a:pathLst>
                <a:path w="2468879" h="2468880">
                  <a:moveTo>
                    <a:pt x="0" y="2468879"/>
                  </a:moveTo>
                  <a:lnTo>
                    <a:pt x="2468880" y="2468879"/>
                  </a:lnTo>
                  <a:lnTo>
                    <a:pt x="2468880" y="0"/>
                  </a:lnTo>
                  <a:lnTo>
                    <a:pt x="0" y="0"/>
                  </a:lnTo>
                  <a:lnTo>
                    <a:pt x="0" y="2468879"/>
                  </a:lnTo>
                  <a:close/>
                </a:path>
              </a:pathLst>
            </a:custGeom>
            <a:ln w="1219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6" name="object 97">
            <a:extLst>
              <a:ext uri="{FF2B5EF4-FFF2-40B4-BE49-F238E27FC236}">
                <a16:creationId xmlns:a16="http://schemas.microsoft.com/office/drawing/2014/main" id="{3336DFC0-9C8B-6F7A-F24C-86E181A140FC}"/>
              </a:ext>
            </a:extLst>
          </p:cNvPr>
          <p:cNvGrpSpPr/>
          <p:nvPr/>
        </p:nvGrpSpPr>
        <p:grpSpPr>
          <a:xfrm>
            <a:off x="4599688" y="3724751"/>
            <a:ext cx="2556510" cy="2454910"/>
            <a:chOff x="4631979" y="3997504"/>
            <a:chExt cx="2556510" cy="2454910"/>
          </a:xfrm>
        </p:grpSpPr>
        <p:pic>
          <p:nvPicPr>
            <p:cNvPr id="397" name="object 98">
              <a:extLst>
                <a:ext uri="{FF2B5EF4-FFF2-40B4-BE49-F238E27FC236}">
                  <a16:creationId xmlns:a16="http://schemas.microsoft.com/office/drawing/2014/main" id="{33A8333F-A83B-D24F-D4FD-0A2A88839EEF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631979" y="3997504"/>
              <a:ext cx="2556113" cy="2453723"/>
            </a:xfrm>
            <a:prstGeom prst="rect">
              <a:avLst/>
            </a:prstGeom>
          </p:spPr>
        </p:pic>
        <p:sp>
          <p:nvSpPr>
            <p:cNvPr id="398" name="object 99">
              <a:extLst>
                <a:ext uri="{FF2B5EF4-FFF2-40B4-BE49-F238E27FC236}">
                  <a16:creationId xmlns:a16="http://schemas.microsoft.com/office/drawing/2014/main" id="{3774B419-8A3D-6A6B-73B8-44435602B017}"/>
                </a:ext>
              </a:extLst>
            </p:cNvPr>
            <p:cNvSpPr/>
            <p:nvPr/>
          </p:nvSpPr>
          <p:spPr>
            <a:xfrm>
              <a:off x="4898694" y="5812472"/>
              <a:ext cx="2137410" cy="561340"/>
            </a:xfrm>
            <a:custGeom>
              <a:avLst/>
              <a:gdLst/>
              <a:ahLst/>
              <a:cxnLst/>
              <a:rect l="l" t="t" r="r" b="b"/>
              <a:pathLst>
                <a:path w="2137409" h="561339">
                  <a:moveTo>
                    <a:pt x="1518412" y="515874"/>
                  </a:moveTo>
                  <a:lnTo>
                    <a:pt x="1458658" y="488099"/>
                  </a:lnTo>
                  <a:lnTo>
                    <a:pt x="1417688" y="476999"/>
                  </a:lnTo>
                  <a:lnTo>
                    <a:pt x="1394764" y="474218"/>
                  </a:lnTo>
                  <a:lnTo>
                    <a:pt x="1349603" y="472135"/>
                  </a:lnTo>
                  <a:lnTo>
                    <a:pt x="1330858" y="482549"/>
                  </a:lnTo>
                  <a:lnTo>
                    <a:pt x="1268349" y="454787"/>
                  </a:lnTo>
                  <a:lnTo>
                    <a:pt x="1266964" y="454088"/>
                  </a:lnTo>
                  <a:lnTo>
                    <a:pt x="1266266" y="454088"/>
                  </a:lnTo>
                  <a:lnTo>
                    <a:pt x="1265580" y="454787"/>
                  </a:lnTo>
                  <a:lnTo>
                    <a:pt x="1217625" y="468668"/>
                  </a:lnTo>
                  <a:lnTo>
                    <a:pt x="1203045" y="463804"/>
                  </a:lnTo>
                  <a:lnTo>
                    <a:pt x="1148181" y="463105"/>
                  </a:lnTo>
                  <a:lnTo>
                    <a:pt x="1139151" y="464502"/>
                  </a:lnTo>
                  <a:lnTo>
                    <a:pt x="1097470" y="476300"/>
                  </a:lnTo>
                  <a:lnTo>
                    <a:pt x="1075245" y="478383"/>
                  </a:lnTo>
                  <a:lnTo>
                    <a:pt x="1036345" y="479082"/>
                  </a:lnTo>
                  <a:lnTo>
                    <a:pt x="1011351" y="472833"/>
                  </a:lnTo>
                  <a:lnTo>
                    <a:pt x="969657" y="475602"/>
                  </a:lnTo>
                  <a:lnTo>
                    <a:pt x="947445" y="476999"/>
                  </a:lnTo>
                  <a:lnTo>
                    <a:pt x="898829" y="469353"/>
                  </a:lnTo>
                  <a:lnTo>
                    <a:pt x="883551" y="471436"/>
                  </a:lnTo>
                  <a:lnTo>
                    <a:pt x="849515" y="483247"/>
                  </a:lnTo>
                  <a:lnTo>
                    <a:pt x="819632" y="479082"/>
                  </a:lnTo>
                  <a:lnTo>
                    <a:pt x="786295" y="483933"/>
                  </a:lnTo>
                  <a:lnTo>
                    <a:pt x="755738" y="481850"/>
                  </a:lnTo>
                  <a:lnTo>
                    <a:pt x="724484" y="486016"/>
                  </a:lnTo>
                  <a:lnTo>
                    <a:pt x="691819" y="488099"/>
                  </a:lnTo>
                  <a:lnTo>
                    <a:pt x="666127" y="491566"/>
                  </a:lnTo>
                  <a:lnTo>
                    <a:pt x="627938" y="492963"/>
                  </a:lnTo>
                  <a:lnTo>
                    <a:pt x="602234" y="491566"/>
                  </a:lnTo>
                  <a:lnTo>
                    <a:pt x="564007" y="495731"/>
                  </a:lnTo>
                  <a:lnTo>
                    <a:pt x="541794" y="494347"/>
                  </a:lnTo>
                  <a:lnTo>
                    <a:pt x="500126" y="493649"/>
                  </a:lnTo>
                  <a:lnTo>
                    <a:pt x="474421" y="491566"/>
                  </a:lnTo>
                  <a:lnTo>
                    <a:pt x="420928" y="501294"/>
                  </a:lnTo>
                  <a:lnTo>
                    <a:pt x="372313" y="504063"/>
                  </a:lnTo>
                  <a:lnTo>
                    <a:pt x="360502" y="504761"/>
                  </a:lnTo>
                  <a:lnTo>
                    <a:pt x="308419" y="510311"/>
                  </a:lnTo>
                  <a:lnTo>
                    <a:pt x="302145" y="510311"/>
                  </a:lnTo>
                  <a:lnTo>
                    <a:pt x="244513" y="513092"/>
                  </a:lnTo>
                  <a:lnTo>
                    <a:pt x="241033" y="513092"/>
                  </a:lnTo>
                  <a:lnTo>
                    <a:pt x="222288" y="515874"/>
                  </a:lnTo>
                  <a:lnTo>
                    <a:pt x="244513" y="518642"/>
                  </a:lnTo>
                  <a:lnTo>
                    <a:pt x="247281" y="519341"/>
                  </a:lnTo>
                  <a:lnTo>
                    <a:pt x="308419" y="522109"/>
                  </a:lnTo>
                  <a:lnTo>
                    <a:pt x="314667" y="522109"/>
                  </a:lnTo>
                  <a:lnTo>
                    <a:pt x="372313" y="527672"/>
                  </a:lnTo>
                  <a:lnTo>
                    <a:pt x="385508" y="528358"/>
                  </a:lnTo>
                  <a:lnTo>
                    <a:pt x="436206" y="531837"/>
                  </a:lnTo>
                  <a:lnTo>
                    <a:pt x="455676" y="534606"/>
                  </a:lnTo>
                  <a:lnTo>
                    <a:pt x="500126" y="541553"/>
                  </a:lnTo>
                  <a:lnTo>
                    <a:pt x="527900" y="542251"/>
                  </a:lnTo>
                  <a:lnTo>
                    <a:pt x="564007" y="541553"/>
                  </a:lnTo>
                  <a:lnTo>
                    <a:pt x="591820" y="542251"/>
                  </a:lnTo>
                  <a:lnTo>
                    <a:pt x="627938" y="547103"/>
                  </a:lnTo>
                  <a:lnTo>
                    <a:pt x="664044" y="550608"/>
                  </a:lnTo>
                  <a:lnTo>
                    <a:pt x="691819" y="551992"/>
                  </a:lnTo>
                  <a:lnTo>
                    <a:pt x="730034" y="552691"/>
                  </a:lnTo>
                  <a:lnTo>
                    <a:pt x="755738" y="554774"/>
                  </a:lnTo>
                  <a:lnTo>
                    <a:pt x="802271" y="561009"/>
                  </a:lnTo>
                  <a:lnTo>
                    <a:pt x="819632" y="558939"/>
                  </a:lnTo>
                  <a:lnTo>
                    <a:pt x="862012" y="556856"/>
                  </a:lnTo>
                  <a:lnTo>
                    <a:pt x="883551" y="551992"/>
                  </a:lnTo>
                  <a:lnTo>
                    <a:pt x="914107" y="545719"/>
                  </a:lnTo>
                  <a:lnTo>
                    <a:pt x="947445" y="547801"/>
                  </a:lnTo>
                  <a:lnTo>
                    <a:pt x="982878" y="549910"/>
                  </a:lnTo>
                  <a:lnTo>
                    <a:pt x="1011351" y="550608"/>
                  </a:lnTo>
                  <a:lnTo>
                    <a:pt x="1045375" y="548525"/>
                  </a:lnTo>
                  <a:lnTo>
                    <a:pt x="1075245" y="542251"/>
                  </a:lnTo>
                  <a:lnTo>
                    <a:pt x="1105103" y="544334"/>
                  </a:lnTo>
                  <a:lnTo>
                    <a:pt x="1139151" y="547103"/>
                  </a:lnTo>
                  <a:lnTo>
                    <a:pt x="1166926" y="542937"/>
                  </a:lnTo>
                  <a:lnTo>
                    <a:pt x="1203045" y="545020"/>
                  </a:lnTo>
                  <a:lnTo>
                    <a:pt x="1233601" y="545719"/>
                  </a:lnTo>
                  <a:lnTo>
                    <a:pt x="1266964" y="537387"/>
                  </a:lnTo>
                  <a:lnTo>
                    <a:pt x="1292656" y="540854"/>
                  </a:lnTo>
                  <a:lnTo>
                    <a:pt x="1330858" y="529755"/>
                  </a:lnTo>
                  <a:lnTo>
                    <a:pt x="1341970" y="526973"/>
                  </a:lnTo>
                  <a:lnTo>
                    <a:pt x="1394764" y="534606"/>
                  </a:lnTo>
                  <a:lnTo>
                    <a:pt x="1413522" y="533920"/>
                  </a:lnTo>
                  <a:lnTo>
                    <a:pt x="1458658" y="531837"/>
                  </a:lnTo>
                  <a:lnTo>
                    <a:pt x="1474635" y="531837"/>
                  </a:lnTo>
                  <a:lnTo>
                    <a:pt x="1518412" y="515874"/>
                  </a:lnTo>
                  <a:close/>
                </a:path>
                <a:path w="2137409" h="561339">
                  <a:moveTo>
                    <a:pt x="2137283" y="86779"/>
                  </a:moveTo>
                  <a:lnTo>
                    <a:pt x="2117496" y="70815"/>
                  </a:lnTo>
                  <a:lnTo>
                    <a:pt x="2116632" y="70129"/>
                  </a:lnTo>
                  <a:lnTo>
                    <a:pt x="2102002" y="58318"/>
                  </a:lnTo>
                  <a:lnTo>
                    <a:pt x="2097697" y="54851"/>
                  </a:lnTo>
                  <a:lnTo>
                    <a:pt x="2085632" y="50673"/>
                  </a:lnTo>
                  <a:lnTo>
                    <a:pt x="2083638" y="49974"/>
                  </a:lnTo>
                  <a:lnTo>
                    <a:pt x="2057615" y="40944"/>
                  </a:lnTo>
                  <a:lnTo>
                    <a:pt x="2053615" y="39560"/>
                  </a:lnTo>
                  <a:lnTo>
                    <a:pt x="2045614" y="36779"/>
                  </a:lnTo>
                  <a:lnTo>
                    <a:pt x="2033790" y="29845"/>
                  </a:lnTo>
                  <a:lnTo>
                    <a:pt x="1985175" y="39560"/>
                  </a:lnTo>
                  <a:lnTo>
                    <a:pt x="1920582" y="39560"/>
                  </a:lnTo>
                  <a:lnTo>
                    <a:pt x="1905977" y="36093"/>
                  </a:lnTo>
                  <a:lnTo>
                    <a:pt x="1887220" y="25679"/>
                  </a:lnTo>
                  <a:lnTo>
                    <a:pt x="1853374" y="19431"/>
                  </a:lnTo>
                  <a:lnTo>
                    <a:pt x="1842084" y="17348"/>
                  </a:lnTo>
                  <a:lnTo>
                    <a:pt x="1833054" y="16649"/>
                  </a:lnTo>
                  <a:lnTo>
                    <a:pt x="1805622" y="11798"/>
                  </a:lnTo>
                  <a:lnTo>
                    <a:pt x="1786026" y="8318"/>
                  </a:lnTo>
                  <a:lnTo>
                    <a:pt x="1778190" y="6934"/>
                  </a:lnTo>
                  <a:lnTo>
                    <a:pt x="1757324" y="5549"/>
                  </a:lnTo>
                  <a:lnTo>
                    <a:pt x="1650377" y="5549"/>
                  </a:lnTo>
                  <a:lnTo>
                    <a:pt x="1626755" y="2768"/>
                  </a:lnTo>
                  <a:lnTo>
                    <a:pt x="1586471" y="2768"/>
                  </a:lnTo>
                  <a:lnTo>
                    <a:pt x="1563547" y="3467"/>
                  </a:lnTo>
                  <a:lnTo>
                    <a:pt x="1536230" y="2082"/>
                  </a:lnTo>
                  <a:lnTo>
                    <a:pt x="1522577" y="1384"/>
                  </a:lnTo>
                  <a:lnTo>
                    <a:pt x="1498244" y="2082"/>
                  </a:lnTo>
                  <a:lnTo>
                    <a:pt x="1458658" y="0"/>
                  </a:lnTo>
                  <a:lnTo>
                    <a:pt x="1432966" y="685"/>
                  </a:lnTo>
                  <a:lnTo>
                    <a:pt x="1394764" y="3467"/>
                  </a:lnTo>
                  <a:lnTo>
                    <a:pt x="1371828" y="3467"/>
                  </a:lnTo>
                  <a:lnTo>
                    <a:pt x="1330858" y="6235"/>
                  </a:lnTo>
                  <a:lnTo>
                    <a:pt x="1312799" y="8318"/>
                  </a:lnTo>
                  <a:lnTo>
                    <a:pt x="1297520" y="6934"/>
                  </a:lnTo>
                  <a:lnTo>
                    <a:pt x="1266964" y="4165"/>
                  </a:lnTo>
                  <a:lnTo>
                    <a:pt x="1247521" y="6235"/>
                  </a:lnTo>
                  <a:lnTo>
                    <a:pt x="1203045" y="6934"/>
                  </a:lnTo>
                  <a:lnTo>
                    <a:pt x="1182204" y="5549"/>
                  </a:lnTo>
                  <a:lnTo>
                    <a:pt x="1139151" y="7632"/>
                  </a:lnTo>
                  <a:lnTo>
                    <a:pt x="1120406" y="7632"/>
                  </a:lnTo>
                  <a:lnTo>
                    <a:pt x="1075245" y="8318"/>
                  </a:lnTo>
                  <a:lnTo>
                    <a:pt x="1058570" y="9715"/>
                  </a:lnTo>
                  <a:lnTo>
                    <a:pt x="995375" y="9715"/>
                  </a:lnTo>
                  <a:lnTo>
                    <a:pt x="947432" y="11798"/>
                  </a:lnTo>
                  <a:lnTo>
                    <a:pt x="933551" y="11798"/>
                  </a:lnTo>
                  <a:lnTo>
                    <a:pt x="883551" y="10401"/>
                  </a:lnTo>
                  <a:lnTo>
                    <a:pt x="868273" y="10401"/>
                  </a:lnTo>
                  <a:lnTo>
                    <a:pt x="819632" y="9017"/>
                  </a:lnTo>
                  <a:lnTo>
                    <a:pt x="800176" y="6934"/>
                  </a:lnTo>
                  <a:lnTo>
                    <a:pt x="755738" y="13182"/>
                  </a:lnTo>
                  <a:lnTo>
                    <a:pt x="743229" y="13182"/>
                  </a:lnTo>
                  <a:lnTo>
                    <a:pt x="691819" y="19431"/>
                  </a:lnTo>
                  <a:lnTo>
                    <a:pt x="686269" y="19431"/>
                  </a:lnTo>
                  <a:lnTo>
                    <a:pt x="627938" y="11798"/>
                  </a:lnTo>
                  <a:lnTo>
                    <a:pt x="613346" y="11099"/>
                  </a:lnTo>
                  <a:lnTo>
                    <a:pt x="564007" y="10401"/>
                  </a:lnTo>
                  <a:lnTo>
                    <a:pt x="548728" y="11099"/>
                  </a:lnTo>
                  <a:lnTo>
                    <a:pt x="506196" y="6235"/>
                  </a:lnTo>
                  <a:lnTo>
                    <a:pt x="500126" y="5549"/>
                  </a:lnTo>
                  <a:lnTo>
                    <a:pt x="436206" y="5549"/>
                  </a:lnTo>
                  <a:lnTo>
                    <a:pt x="414667" y="4851"/>
                  </a:lnTo>
                  <a:lnTo>
                    <a:pt x="393496" y="2768"/>
                  </a:lnTo>
                  <a:lnTo>
                    <a:pt x="372313" y="685"/>
                  </a:lnTo>
                  <a:lnTo>
                    <a:pt x="308419" y="2082"/>
                  </a:lnTo>
                  <a:lnTo>
                    <a:pt x="284086" y="2082"/>
                  </a:lnTo>
                  <a:lnTo>
                    <a:pt x="244513" y="2768"/>
                  </a:lnTo>
                  <a:lnTo>
                    <a:pt x="219506" y="1384"/>
                  </a:lnTo>
                  <a:lnTo>
                    <a:pt x="180619" y="5549"/>
                  </a:lnTo>
                  <a:lnTo>
                    <a:pt x="161150" y="6235"/>
                  </a:lnTo>
                  <a:lnTo>
                    <a:pt x="116700" y="4851"/>
                  </a:lnTo>
                  <a:lnTo>
                    <a:pt x="95161" y="4851"/>
                  </a:lnTo>
                  <a:lnTo>
                    <a:pt x="52806" y="11099"/>
                  </a:lnTo>
                  <a:lnTo>
                    <a:pt x="36817" y="10401"/>
                  </a:lnTo>
                  <a:lnTo>
                    <a:pt x="0" y="25679"/>
                  </a:lnTo>
                  <a:lnTo>
                    <a:pt x="52806" y="58318"/>
                  </a:lnTo>
                  <a:lnTo>
                    <a:pt x="78498" y="49974"/>
                  </a:lnTo>
                  <a:lnTo>
                    <a:pt x="116700" y="57632"/>
                  </a:lnTo>
                  <a:lnTo>
                    <a:pt x="153517" y="61099"/>
                  </a:lnTo>
                  <a:lnTo>
                    <a:pt x="180619" y="59715"/>
                  </a:lnTo>
                  <a:lnTo>
                    <a:pt x="216725" y="60401"/>
                  </a:lnTo>
                  <a:lnTo>
                    <a:pt x="244513" y="64566"/>
                  </a:lnTo>
                  <a:lnTo>
                    <a:pt x="282003" y="61099"/>
                  </a:lnTo>
                  <a:lnTo>
                    <a:pt x="308419" y="62484"/>
                  </a:lnTo>
                  <a:lnTo>
                    <a:pt x="350088" y="65265"/>
                  </a:lnTo>
                  <a:lnTo>
                    <a:pt x="372313" y="65963"/>
                  </a:lnTo>
                  <a:lnTo>
                    <a:pt x="418147" y="69430"/>
                  </a:lnTo>
                  <a:lnTo>
                    <a:pt x="436206" y="65963"/>
                  </a:lnTo>
                  <a:lnTo>
                    <a:pt x="468426" y="61099"/>
                  </a:lnTo>
                  <a:lnTo>
                    <a:pt x="473036" y="60401"/>
                  </a:lnTo>
                  <a:lnTo>
                    <a:pt x="500126" y="61099"/>
                  </a:lnTo>
                  <a:lnTo>
                    <a:pt x="539013" y="63182"/>
                  </a:lnTo>
                  <a:lnTo>
                    <a:pt x="550125" y="60401"/>
                  </a:lnTo>
                  <a:lnTo>
                    <a:pt x="552907" y="59715"/>
                  </a:lnTo>
                  <a:lnTo>
                    <a:pt x="564007" y="56934"/>
                  </a:lnTo>
                  <a:lnTo>
                    <a:pt x="595287" y="54851"/>
                  </a:lnTo>
                  <a:lnTo>
                    <a:pt x="627938" y="53467"/>
                  </a:lnTo>
                  <a:lnTo>
                    <a:pt x="658495" y="54851"/>
                  </a:lnTo>
                  <a:lnTo>
                    <a:pt x="661822" y="53467"/>
                  </a:lnTo>
                  <a:lnTo>
                    <a:pt x="670191" y="49974"/>
                  </a:lnTo>
                  <a:lnTo>
                    <a:pt x="691819" y="40944"/>
                  </a:lnTo>
                  <a:lnTo>
                    <a:pt x="708507" y="41643"/>
                  </a:lnTo>
                  <a:lnTo>
                    <a:pt x="755738" y="53467"/>
                  </a:lnTo>
                  <a:lnTo>
                    <a:pt x="781431" y="49974"/>
                  </a:lnTo>
                  <a:lnTo>
                    <a:pt x="819632" y="58318"/>
                  </a:lnTo>
                  <a:lnTo>
                    <a:pt x="851598" y="56235"/>
                  </a:lnTo>
                  <a:lnTo>
                    <a:pt x="883551" y="53467"/>
                  </a:lnTo>
                  <a:lnTo>
                    <a:pt x="912710" y="52768"/>
                  </a:lnTo>
                  <a:lnTo>
                    <a:pt x="947432" y="50673"/>
                  </a:lnTo>
                  <a:lnTo>
                    <a:pt x="976630" y="53467"/>
                  </a:lnTo>
                  <a:lnTo>
                    <a:pt x="1011351" y="55549"/>
                  </a:lnTo>
                  <a:lnTo>
                    <a:pt x="1046772" y="59715"/>
                  </a:lnTo>
                  <a:lnTo>
                    <a:pt x="1075245" y="59016"/>
                  </a:lnTo>
                  <a:lnTo>
                    <a:pt x="1116926" y="65265"/>
                  </a:lnTo>
                  <a:lnTo>
                    <a:pt x="1139151" y="66649"/>
                  </a:lnTo>
                  <a:lnTo>
                    <a:pt x="1176655" y="61099"/>
                  </a:lnTo>
                  <a:lnTo>
                    <a:pt x="1203045" y="63182"/>
                  </a:lnTo>
                  <a:lnTo>
                    <a:pt x="1217930" y="61099"/>
                  </a:lnTo>
                  <a:lnTo>
                    <a:pt x="1232801" y="59016"/>
                  </a:lnTo>
                  <a:lnTo>
                    <a:pt x="1237767" y="58318"/>
                  </a:lnTo>
                  <a:lnTo>
                    <a:pt x="1266964" y="59016"/>
                  </a:lnTo>
                  <a:lnTo>
                    <a:pt x="1316964" y="73596"/>
                  </a:lnTo>
                  <a:lnTo>
                    <a:pt x="1330858" y="70129"/>
                  </a:lnTo>
                  <a:lnTo>
                    <a:pt x="1380185" y="72898"/>
                  </a:lnTo>
                  <a:lnTo>
                    <a:pt x="1394764" y="74980"/>
                  </a:lnTo>
                  <a:lnTo>
                    <a:pt x="1441996" y="70815"/>
                  </a:lnTo>
                  <a:lnTo>
                    <a:pt x="1458658" y="72898"/>
                  </a:lnTo>
                  <a:lnTo>
                    <a:pt x="1507299" y="72199"/>
                  </a:lnTo>
                  <a:lnTo>
                    <a:pt x="1522577" y="70815"/>
                  </a:lnTo>
                  <a:lnTo>
                    <a:pt x="1571193" y="72199"/>
                  </a:lnTo>
                  <a:lnTo>
                    <a:pt x="1586471" y="70815"/>
                  </a:lnTo>
                  <a:lnTo>
                    <a:pt x="1650377" y="86779"/>
                  </a:lnTo>
                  <a:lnTo>
                    <a:pt x="1714271" y="115938"/>
                  </a:lnTo>
                  <a:lnTo>
                    <a:pt x="1727466" y="99275"/>
                  </a:lnTo>
                  <a:lnTo>
                    <a:pt x="1778190" y="110388"/>
                  </a:lnTo>
                  <a:lnTo>
                    <a:pt x="1798332" y="106222"/>
                  </a:lnTo>
                  <a:lnTo>
                    <a:pt x="1842084" y="116636"/>
                  </a:lnTo>
                  <a:lnTo>
                    <a:pt x="1899031" y="141617"/>
                  </a:lnTo>
                  <a:lnTo>
                    <a:pt x="1905977" y="140931"/>
                  </a:lnTo>
                  <a:lnTo>
                    <a:pt x="1946287" y="125653"/>
                  </a:lnTo>
                  <a:lnTo>
                    <a:pt x="1969897" y="120103"/>
                  </a:lnTo>
                  <a:lnTo>
                    <a:pt x="1999754" y="115239"/>
                  </a:lnTo>
                  <a:lnTo>
                    <a:pt x="2033790" y="114554"/>
                  </a:lnTo>
                  <a:lnTo>
                    <a:pt x="2045563" y="106222"/>
                  </a:lnTo>
                  <a:lnTo>
                    <a:pt x="2050478" y="102743"/>
                  </a:lnTo>
                  <a:lnTo>
                    <a:pt x="2067344" y="99275"/>
                  </a:lnTo>
                  <a:lnTo>
                    <a:pt x="2097697" y="93027"/>
                  </a:lnTo>
                  <a:lnTo>
                    <a:pt x="2104644" y="93726"/>
                  </a:lnTo>
                  <a:lnTo>
                    <a:pt x="2107908" y="93027"/>
                  </a:lnTo>
                  <a:lnTo>
                    <a:pt x="2137283" y="86779"/>
                  </a:lnTo>
                  <a:close/>
                </a:path>
              </a:pathLst>
            </a:custGeom>
            <a:solidFill>
              <a:srgbClr val="00FF15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9" name="object 100">
              <a:extLst>
                <a:ext uri="{FF2B5EF4-FFF2-40B4-BE49-F238E27FC236}">
                  <a16:creationId xmlns:a16="http://schemas.microsoft.com/office/drawing/2014/main" id="{188C4A1B-8BE8-44E8-8C8B-8536CB1C1283}"/>
                </a:ext>
              </a:extLst>
            </p:cNvPr>
            <p:cNvSpPr/>
            <p:nvPr/>
          </p:nvSpPr>
          <p:spPr>
            <a:xfrm>
              <a:off x="4631979" y="4525178"/>
              <a:ext cx="329565" cy="164465"/>
            </a:xfrm>
            <a:custGeom>
              <a:avLst/>
              <a:gdLst/>
              <a:ahLst/>
              <a:cxnLst/>
              <a:rect l="l" t="t" r="r" b="b"/>
              <a:pathLst>
                <a:path w="329564" h="164464">
                  <a:moveTo>
                    <a:pt x="63919" y="0"/>
                  </a:moveTo>
                  <a:lnTo>
                    <a:pt x="44474" y="5553"/>
                  </a:lnTo>
                  <a:lnTo>
                    <a:pt x="38890" y="24295"/>
                  </a:lnTo>
                  <a:lnTo>
                    <a:pt x="63919" y="72914"/>
                  </a:lnTo>
                  <a:lnTo>
                    <a:pt x="84059" y="86103"/>
                  </a:lnTo>
                  <a:lnTo>
                    <a:pt x="70170" y="91657"/>
                  </a:lnTo>
                  <a:lnTo>
                    <a:pt x="63919" y="93739"/>
                  </a:lnTo>
                  <a:lnTo>
                    <a:pt x="52113" y="86103"/>
                  </a:lnTo>
                  <a:lnTo>
                    <a:pt x="0" y="59725"/>
                  </a:lnTo>
                  <a:lnTo>
                    <a:pt x="0" y="163174"/>
                  </a:lnTo>
                  <a:lnTo>
                    <a:pt x="16667" y="162480"/>
                  </a:lnTo>
                  <a:lnTo>
                    <a:pt x="63919" y="159703"/>
                  </a:lnTo>
                  <a:lnTo>
                    <a:pt x="77809" y="160397"/>
                  </a:lnTo>
                  <a:lnTo>
                    <a:pt x="127811" y="163868"/>
                  </a:lnTo>
                  <a:lnTo>
                    <a:pt x="143784" y="162480"/>
                  </a:lnTo>
                  <a:lnTo>
                    <a:pt x="177138" y="147208"/>
                  </a:lnTo>
                  <a:lnTo>
                    <a:pt x="155590" y="112482"/>
                  </a:lnTo>
                  <a:lnTo>
                    <a:pt x="191722" y="127059"/>
                  </a:lnTo>
                  <a:lnTo>
                    <a:pt x="230612" y="122894"/>
                  </a:lnTo>
                  <a:lnTo>
                    <a:pt x="255614" y="117341"/>
                  </a:lnTo>
                  <a:lnTo>
                    <a:pt x="284087" y="112482"/>
                  </a:lnTo>
                  <a:lnTo>
                    <a:pt x="319524" y="90962"/>
                  </a:lnTo>
                  <a:lnTo>
                    <a:pt x="329247" y="95127"/>
                  </a:lnTo>
                  <a:lnTo>
                    <a:pt x="326469" y="86103"/>
                  </a:lnTo>
                  <a:lnTo>
                    <a:pt x="319524" y="81938"/>
                  </a:lnTo>
                  <a:lnTo>
                    <a:pt x="314663" y="81244"/>
                  </a:lnTo>
                  <a:lnTo>
                    <a:pt x="255614" y="61114"/>
                  </a:lnTo>
                  <a:lnTo>
                    <a:pt x="221584" y="52784"/>
                  </a:lnTo>
                  <a:lnTo>
                    <a:pt x="191722" y="47230"/>
                  </a:lnTo>
                  <a:lnTo>
                    <a:pt x="159063" y="24295"/>
                  </a:lnTo>
                  <a:lnTo>
                    <a:pt x="127811" y="694"/>
                  </a:lnTo>
                  <a:lnTo>
                    <a:pt x="104199" y="2082"/>
                  </a:lnTo>
                  <a:lnTo>
                    <a:pt x="63919" y="0"/>
                  </a:lnTo>
                  <a:close/>
                </a:path>
              </a:pathLst>
            </a:custGeom>
            <a:solidFill>
              <a:srgbClr val="2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0" name="object 101">
              <a:extLst>
                <a:ext uri="{FF2B5EF4-FFF2-40B4-BE49-F238E27FC236}">
                  <a16:creationId xmlns:a16="http://schemas.microsoft.com/office/drawing/2014/main" id="{5A6BC818-9BBF-088B-A187-FF734641DB3B}"/>
                </a:ext>
              </a:extLst>
            </p:cNvPr>
            <p:cNvSpPr/>
            <p:nvPr/>
          </p:nvSpPr>
          <p:spPr>
            <a:xfrm>
              <a:off x="5544690" y="6415131"/>
              <a:ext cx="661670" cy="36195"/>
            </a:xfrm>
            <a:custGeom>
              <a:avLst/>
              <a:gdLst/>
              <a:ahLst/>
              <a:cxnLst/>
              <a:rect l="l" t="t" r="r" b="b"/>
              <a:pathLst>
                <a:path w="661670" h="36195">
                  <a:moveTo>
                    <a:pt x="173637" y="0"/>
                  </a:moveTo>
                  <a:lnTo>
                    <a:pt x="143080" y="6941"/>
                  </a:lnTo>
                  <a:lnTo>
                    <a:pt x="109746" y="8329"/>
                  </a:lnTo>
                  <a:lnTo>
                    <a:pt x="81966" y="9718"/>
                  </a:lnTo>
                  <a:lnTo>
                    <a:pt x="45835" y="17354"/>
                  </a:lnTo>
                  <a:lnTo>
                    <a:pt x="29168" y="20130"/>
                  </a:lnTo>
                  <a:lnTo>
                    <a:pt x="0" y="36096"/>
                  </a:lnTo>
                  <a:lnTo>
                    <a:pt x="661254" y="36096"/>
                  </a:lnTo>
                  <a:lnTo>
                    <a:pt x="620974" y="28460"/>
                  </a:lnTo>
                  <a:lnTo>
                    <a:pt x="613335" y="29154"/>
                  </a:lnTo>
                  <a:lnTo>
                    <a:pt x="557054" y="23601"/>
                  </a:lnTo>
                  <a:lnTo>
                    <a:pt x="541081" y="20824"/>
                  </a:lnTo>
                  <a:lnTo>
                    <a:pt x="493162" y="19436"/>
                  </a:lnTo>
                  <a:lnTo>
                    <a:pt x="477884" y="21519"/>
                  </a:lnTo>
                  <a:lnTo>
                    <a:pt x="429252" y="18742"/>
                  </a:lnTo>
                  <a:lnTo>
                    <a:pt x="409806" y="17354"/>
                  </a:lnTo>
                  <a:lnTo>
                    <a:pt x="365360" y="11800"/>
                  </a:lnTo>
                  <a:lnTo>
                    <a:pt x="342442" y="13883"/>
                  </a:lnTo>
                  <a:lnTo>
                    <a:pt x="301449" y="13883"/>
                  </a:lnTo>
                  <a:lnTo>
                    <a:pt x="271587" y="7635"/>
                  </a:lnTo>
                  <a:lnTo>
                    <a:pt x="237557" y="6941"/>
                  </a:lnTo>
                  <a:lnTo>
                    <a:pt x="204222" y="4164"/>
                  </a:lnTo>
                  <a:lnTo>
                    <a:pt x="173637" y="0"/>
                  </a:lnTo>
                  <a:close/>
                </a:path>
              </a:pathLst>
            </a:custGeom>
            <a:solidFill>
              <a:srgbClr val="00FF15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1" name="object 102">
              <a:extLst>
                <a:ext uri="{FF2B5EF4-FFF2-40B4-BE49-F238E27FC236}">
                  <a16:creationId xmlns:a16="http://schemas.microsoft.com/office/drawing/2014/main" id="{1400645A-BA56-01C1-1B24-03DFA3B7E133}"/>
                </a:ext>
              </a:extLst>
            </p:cNvPr>
            <p:cNvSpPr/>
            <p:nvPr/>
          </p:nvSpPr>
          <p:spPr>
            <a:xfrm>
              <a:off x="5369654" y="6312368"/>
              <a:ext cx="597535" cy="38100"/>
            </a:xfrm>
            <a:custGeom>
              <a:avLst/>
              <a:gdLst/>
              <a:ahLst/>
              <a:cxnLst/>
              <a:rect l="l" t="t" r="r" b="b"/>
              <a:pathLst>
                <a:path w="597535" h="38100">
                  <a:moveTo>
                    <a:pt x="284782" y="0"/>
                  </a:moveTo>
                  <a:lnTo>
                    <a:pt x="270198" y="2082"/>
                  </a:lnTo>
                  <a:lnTo>
                    <a:pt x="220871" y="4859"/>
                  </a:lnTo>
                  <a:lnTo>
                    <a:pt x="210454" y="6247"/>
                  </a:lnTo>
                  <a:lnTo>
                    <a:pt x="156979" y="8329"/>
                  </a:lnTo>
                  <a:lnTo>
                    <a:pt x="147951" y="7635"/>
                  </a:lnTo>
                  <a:lnTo>
                    <a:pt x="93060" y="13883"/>
                  </a:lnTo>
                  <a:lnTo>
                    <a:pt x="90282" y="13883"/>
                  </a:lnTo>
                  <a:lnTo>
                    <a:pt x="29168" y="12494"/>
                  </a:lnTo>
                  <a:lnTo>
                    <a:pt x="25001" y="11800"/>
                  </a:lnTo>
                  <a:lnTo>
                    <a:pt x="0" y="15965"/>
                  </a:lnTo>
                  <a:lnTo>
                    <a:pt x="29168" y="20824"/>
                  </a:lnTo>
                  <a:lnTo>
                    <a:pt x="34029" y="20824"/>
                  </a:lnTo>
                  <a:lnTo>
                    <a:pt x="93060" y="18742"/>
                  </a:lnTo>
                  <a:lnTo>
                    <a:pt x="95837" y="19436"/>
                  </a:lnTo>
                  <a:lnTo>
                    <a:pt x="156979" y="27072"/>
                  </a:lnTo>
                  <a:lnTo>
                    <a:pt x="169480" y="27766"/>
                  </a:lnTo>
                  <a:lnTo>
                    <a:pt x="220871" y="30543"/>
                  </a:lnTo>
                  <a:lnTo>
                    <a:pt x="236150" y="30543"/>
                  </a:lnTo>
                  <a:lnTo>
                    <a:pt x="284782" y="34013"/>
                  </a:lnTo>
                  <a:lnTo>
                    <a:pt x="307005" y="37484"/>
                  </a:lnTo>
                  <a:lnTo>
                    <a:pt x="348674" y="32625"/>
                  </a:lnTo>
                  <a:lnTo>
                    <a:pt x="364647" y="31931"/>
                  </a:lnTo>
                  <a:lnTo>
                    <a:pt x="412593" y="21519"/>
                  </a:lnTo>
                  <a:lnTo>
                    <a:pt x="417455" y="20824"/>
                  </a:lnTo>
                  <a:lnTo>
                    <a:pt x="486208" y="25683"/>
                  </a:lnTo>
                  <a:lnTo>
                    <a:pt x="540396" y="27072"/>
                  </a:lnTo>
                  <a:lnTo>
                    <a:pt x="551508" y="26378"/>
                  </a:lnTo>
                  <a:lnTo>
                    <a:pt x="597343" y="15965"/>
                  </a:lnTo>
                  <a:lnTo>
                    <a:pt x="540396" y="2082"/>
                  </a:lnTo>
                  <a:lnTo>
                    <a:pt x="527201" y="3470"/>
                  </a:lnTo>
                  <a:lnTo>
                    <a:pt x="476485" y="5553"/>
                  </a:lnTo>
                  <a:lnTo>
                    <a:pt x="463290" y="3470"/>
                  </a:lnTo>
                  <a:lnTo>
                    <a:pt x="412593" y="9024"/>
                  </a:lnTo>
                  <a:lnTo>
                    <a:pt x="407038" y="11106"/>
                  </a:lnTo>
                  <a:lnTo>
                    <a:pt x="348674" y="2082"/>
                  </a:lnTo>
                  <a:lnTo>
                    <a:pt x="336173" y="4164"/>
                  </a:lnTo>
                  <a:lnTo>
                    <a:pt x="284782" y="0"/>
                  </a:lnTo>
                  <a:close/>
                </a:path>
              </a:pathLst>
            </a:custGeom>
            <a:solidFill>
              <a:srgbClr val="00FF2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02" name="object 103">
              <a:extLst>
                <a:ext uri="{FF2B5EF4-FFF2-40B4-BE49-F238E27FC236}">
                  <a16:creationId xmlns:a16="http://schemas.microsoft.com/office/drawing/2014/main" id="{8DBEEA02-3028-C69E-25D3-CE8718F6BEB6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631979" y="3997504"/>
              <a:ext cx="2556113" cy="2454417"/>
            </a:xfrm>
            <a:prstGeom prst="rect">
              <a:avLst/>
            </a:prstGeom>
          </p:spPr>
        </p:pic>
        <p:sp>
          <p:nvSpPr>
            <p:cNvPr id="403" name="object 104">
              <a:extLst>
                <a:ext uri="{FF2B5EF4-FFF2-40B4-BE49-F238E27FC236}">
                  <a16:creationId xmlns:a16="http://schemas.microsoft.com/office/drawing/2014/main" id="{85EFE712-8730-031D-19E6-EBA5D4C6EA42}"/>
                </a:ext>
              </a:extLst>
            </p:cNvPr>
            <p:cNvSpPr/>
            <p:nvPr/>
          </p:nvSpPr>
          <p:spPr>
            <a:xfrm>
              <a:off x="4631969" y="6121437"/>
              <a:ext cx="952500" cy="157480"/>
            </a:xfrm>
            <a:custGeom>
              <a:avLst/>
              <a:gdLst/>
              <a:ahLst/>
              <a:cxnLst/>
              <a:rect l="l" t="t" r="r" b="b"/>
              <a:pathLst>
                <a:path w="952500" h="157479">
                  <a:moveTo>
                    <a:pt x="204228" y="22898"/>
                  </a:moveTo>
                  <a:lnTo>
                    <a:pt x="191731" y="21513"/>
                  </a:lnTo>
                  <a:lnTo>
                    <a:pt x="189649" y="20815"/>
                  </a:lnTo>
                  <a:lnTo>
                    <a:pt x="127812" y="7632"/>
                  </a:lnTo>
                  <a:lnTo>
                    <a:pt x="107670" y="3467"/>
                  </a:lnTo>
                  <a:lnTo>
                    <a:pt x="63919" y="0"/>
                  </a:lnTo>
                  <a:lnTo>
                    <a:pt x="41706" y="1384"/>
                  </a:lnTo>
                  <a:lnTo>
                    <a:pt x="0" y="2082"/>
                  </a:lnTo>
                  <a:lnTo>
                    <a:pt x="0" y="43065"/>
                  </a:lnTo>
                  <a:lnTo>
                    <a:pt x="63919" y="43065"/>
                  </a:lnTo>
                  <a:lnTo>
                    <a:pt x="81280" y="40259"/>
                  </a:lnTo>
                  <a:lnTo>
                    <a:pt x="127812" y="36791"/>
                  </a:lnTo>
                  <a:lnTo>
                    <a:pt x="141008" y="35394"/>
                  </a:lnTo>
                  <a:lnTo>
                    <a:pt x="191731" y="24980"/>
                  </a:lnTo>
                  <a:lnTo>
                    <a:pt x="193814" y="24980"/>
                  </a:lnTo>
                  <a:lnTo>
                    <a:pt x="204228" y="22898"/>
                  </a:lnTo>
                  <a:close/>
                </a:path>
                <a:path w="952500" h="157479">
                  <a:moveTo>
                    <a:pt x="681393" y="145821"/>
                  </a:moveTo>
                  <a:lnTo>
                    <a:pt x="639038" y="127050"/>
                  </a:lnTo>
                  <a:lnTo>
                    <a:pt x="624446" y="131914"/>
                  </a:lnTo>
                  <a:lnTo>
                    <a:pt x="575144" y="127749"/>
                  </a:lnTo>
                  <a:lnTo>
                    <a:pt x="559155" y="130530"/>
                  </a:lnTo>
                  <a:lnTo>
                    <a:pt x="511238" y="130530"/>
                  </a:lnTo>
                  <a:lnTo>
                    <a:pt x="497344" y="132613"/>
                  </a:lnTo>
                  <a:lnTo>
                    <a:pt x="447344" y="144424"/>
                  </a:lnTo>
                  <a:lnTo>
                    <a:pt x="445947" y="144424"/>
                  </a:lnTo>
                  <a:lnTo>
                    <a:pt x="443179" y="145821"/>
                  </a:lnTo>
                  <a:lnTo>
                    <a:pt x="447344" y="147205"/>
                  </a:lnTo>
                  <a:lnTo>
                    <a:pt x="448729" y="147205"/>
                  </a:lnTo>
                  <a:lnTo>
                    <a:pt x="511238" y="156921"/>
                  </a:lnTo>
                  <a:lnTo>
                    <a:pt x="522338" y="156222"/>
                  </a:lnTo>
                  <a:lnTo>
                    <a:pt x="575144" y="156222"/>
                  </a:lnTo>
                  <a:lnTo>
                    <a:pt x="584860" y="155536"/>
                  </a:lnTo>
                  <a:lnTo>
                    <a:pt x="639038" y="152755"/>
                  </a:lnTo>
                  <a:lnTo>
                    <a:pt x="645985" y="152755"/>
                  </a:lnTo>
                  <a:lnTo>
                    <a:pt x="681393" y="145821"/>
                  </a:lnTo>
                  <a:close/>
                </a:path>
                <a:path w="952500" h="157479">
                  <a:moveTo>
                    <a:pt x="952296" y="145821"/>
                  </a:moveTo>
                  <a:lnTo>
                    <a:pt x="894664" y="117335"/>
                  </a:lnTo>
                  <a:lnTo>
                    <a:pt x="854379" y="106921"/>
                  </a:lnTo>
                  <a:lnTo>
                    <a:pt x="830732" y="118033"/>
                  </a:lnTo>
                  <a:lnTo>
                    <a:pt x="807821" y="123583"/>
                  </a:lnTo>
                  <a:lnTo>
                    <a:pt x="766851" y="134696"/>
                  </a:lnTo>
                  <a:lnTo>
                    <a:pt x="757821" y="136779"/>
                  </a:lnTo>
                  <a:lnTo>
                    <a:pt x="744626" y="145821"/>
                  </a:lnTo>
                  <a:lnTo>
                    <a:pt x="766851" y="147205"/>
                  </a:lnTo>
                  <a:lnTo>
                    <a:pt x="768934" y="147205"/>
                  </a:lnTo>
                  <a:lnTo>
                    <a:pt x="830732" y="149987"/>
                  </a:lnTo>
                  <a:lnTo>
                    <a:pt x="834910" y="149288"/>
                  </a:lnTo>
                  <a:lnTo>
                    <a:pt x="894664" y="153454"/>
                  </a:lnTo>
                  <a:lnTo>
                    <a:pt x="902296" y="152755"/>
                  </a:lnTo>
                  <a:lnTo>
                    <a:pt x="952296" y="145821"/>
                  </a:lnTo>
                  <a:close/>
                </a:path>
              </a:pathLst>
            </a:custGeom>
            <a:solidFill>
              <a:srgbClr val="2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4" name="object 105">
              <a:extLst>
                <a:ext uri="{FF2B5EF4-FFF2-40B4-BE49-F238E27FC236}">
                  <a16:creationId xmlns:a16="http://schemas.microsoft.com/office/drawing/2014/main" id="{8EA38218-2209-20DE-A6B0-6FC58E97C3DF}"/>
                </a:ext>
              </a:extLst>
            </p:cNvPr>
            <p:cNvSpPr/>
            <p:nvPr/>
          </p:nvSpPr>
          <p:spPr>
            <a:xfrm>
              <a:off x="6320551" y="6075612"/>
              <a:ext cx="146685" cy="22225"/>
            </a:xfrm>
            <a:custGeom>
              <a:avLst/>
              <a:gdLst/>
              <a:ahLst/>
              <a:cxnLst/>
              <a:rect l="l" t="t" r="r" b="b"/>
              <a:pathLst>
                <a:path w="146685" h="22225">
                  <a:moveTo>
                    <a:pt x="100727" y="0"/>
                  </a:moveTo>
                  <a:lnTo>
                    <a:pt x="36807" y="0"/>
                  </a:lnTo>
                  <a:lnTo>
                    <a:pt x="29862" y="694"/>
                  </a:lnTo>
                  <a:lnTo>
                    <a:pt x="0" y="7635"/>
                  </a:lnTo>
                  <a:lnTo>
                    <a:pt x="36807" y="18742"/>
                  </a:lnTo>
                  <a:lnTo>
                    <a:pt x="49307" y="19436"/>
                  </a:lnTo>
                  <a:lnTo>
                    <a:pt x="100727" y="19436"/>
                  </a:lnTo>
                  <a:lnTo>
                    <a:pt x="116005" y="22213"/>
                  </a:lnTo>
                  <a:lnTo>
                    <a:pt x="146562" y="7635"/>
                  </a:lnTo>
                  <a:lnTo>
                    <a:pt x="100727" y="0"/>
                  </a:lnTo>
                  <a:close/>
                </a:path>
              </a:pathLst>
            </a:custGeom>
            <a:solidFill>
              <a:srgbClr val="00FF2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5" name="object 106">
              <a:extLst>
                <a:ext uri="{FF2B5EF4-FFF2-40B4-BE49-F238E27FC236}">
                  <a16:creationId xmlns:a16="http://schemas.microsoft.com/office/drawing/2014/main" id="{B09A4B19-C043-E8E3-E9C3-B24C90CB7D53}"/>
                </a:ext>
              </a:extLst>
            </p:cNvPr>
            <p:cNvSpPr/>
            <p:nvPr/>
          </p:nvSpPr>
          <p:spPr>
            <a:xfrm>
              <a:off x="6187887" y="6172823"/>
              <a:ext cx="80645" cy="42545"/>
            </a:xfrm>
            <a:custGeom>
              <a:avLst/>
              <a:gdLst/>
              <a:ahLst/>
              <a:cxnLst/>
              <a:rect l="l" t="t" r="r" b="b"/>
              <a:pathLst>
                <a:path w="80645" h="42545">
                  <a:moveTo>
                    <a:pt x="41668" y="0"/>
                  </a:moveTo>
                  <a:lnTo>
                    <a:pt x="16667" y="9024"/>
                  </a:lnTo>
                  <a:lnTo>
                    <a:pt x="0" y="33319"/>
                  </a:lnTo>
                  <a:lnTo>
                    <a:pt x="41668" y="41649"/>
                  </a:lnTo>
                  <a:lnTo>
                    <a:pt x="51391" y="42343"/>
                  </a:lnTo>
                  <a:lnTo>
                    <a:pt x="80559" y="33319"/>
                  </a:lnTo>
                  <a:lnTo>
                    <a:pt x="41668" y="0"/>
                  </a:lnTo>
                  <a:close/>
                </a:path>
              </a:pathLst>
            </a:custGeom>
            <a:solidFill>
              <a:srgbClr val="17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6" name="object 107">
              <a:extLst>
                <a:ext uri="{FF2B5EF4-FFF2-40B4-BE49-F238E27FC236}">
                  <a16:creationId xmlns:a16="http://schemas.microsoft.com/office/drawing/2014/main" id="{3F01EA0E-1F8E-319E-6E79-BB8105642CF4}"/>
                </a:ext>
              </a:extLst>
            </p:cNvPr>
            <p:cNvSpPr/>
            <p:nvPr/>
          </p:nvSpPr>
          <p:spPr>
            <a:xfrm>
              <a:off x="5994082" y="6072149"/>
              <a:ext cx="257810" cy="263525"/>
            </a:xfrm>
            <a:custGeom>
              <a:avLst/>
              <a:gdLst/>
              <a:ahLst/>
              <a:cxnLst/>
              <a:rect l="l" t="t" r="r" b="b"/>
              <a:pathLst>
                <a:path w="257810" h="263525">
                  <a:moveTo>
                    <a:pt x="143078" y="256197"/>
                  </a:moveTo>
                  <a:lnTo>
                    <a:pt x="107657" y="244386"/>
                  </a:lnTo>
                  <a:lnTo>
                    <a:pt x="95161" y="244386"/>
                  </a:lnTo>
                  <a:lnTo>
                    <a:pt x="43764" y="250634"/>
                  </a:lnTo>
                  <a:lnTo>
                    <a:pt x="38900" y="252031"/>
                  </a:lnTo>
                  <a:lnTo>
                    <a:pt x="0" y="256197"/>
                  </a:lnTo>
                  <a:lnTo>
                    <a:pt x="43764" y="259664"/>
                  </a:lnTo>
                  <a:lnTo>
                    <a:pt x="46545" y="259664"/>
                  </a:lnTo>
                  <a:lnTo>
                    <a:pt x="107657" y="263131"/>
                  </a:lnTo>
                  <a:lnTo>
                    <a:pt x="114604" y="263131"/>
                  </a:lnTo>
                  <a:lnTo>
                    <a:pt x="143078" y="256197"/>
                  </a:lnTo>
                  <a:close/>
                </a:path>
                <a:path w="257810" h="263525">
                  <a:moveTo>
                    <a:pt x="257695" y="11099"/>
                  </a:moveTo>
                  <a:lnTo>
                    <a:pt x="235470" y="7632"/>
                  </a:lnTo>
                  <a:lnTo>
                    <a:pt x="231990" y="7632"/>
                  </a:lnTo>
                  <a:lnTo>
                    <a:pt x="171577" y="1384"/>
                  </a:lnTo>
                  <a:lnTo>
                    <a:pt x="160464" y="0"/>
                  </a:lnTo>
                  <a:lnTo>
                    <a:pt x="107657" y="6934"/>
                  </a:lnTo>
                  <a:lnTo>
                    <a:pt x="102793" y="6248"/>
                  </a:lnTo>
                  <a:lnTo>
                    <a:pt x="92379" y="11099"/>
                  </a:lnTo>
                  <a:lnTo>
                    <a:pt x="107657" y="14579"/>
                  </a:lnTo>
                  <a:lnTo>
                    <a:pt x="111823" y="14579"/>
                  </a:lnTo>
                  <a:lnTo>
                    <a:pt x="171577" y="20828"/>
                  </a:lnTo>
                  <a:lnTo>
                    <a:pt x="181292" y="20129"/>
                  </a:lnTo>
                  <a:lnTo>
                    <a:pt x="235470" y="14579"/>
                  </a:lnTo>
                  <a:lnTo>
                    <a:pt x="238937" y="14579"/>
                  </a:lnTo>
                  <a:lnTo>
                    <a:pt x="257695" y="11099"/>
                  </a:lnTo>
                  <a:close/>
                </a:path>
              </a:pathLst>
            </a:custGeom>
            <a:solidFill>
              <a:srgbClr val="00FF2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7" name="object 108">
              <a:extLst>
                <a:ext uri="{FF2B5EF4-FFF2-40B4-BE49-F238E27FC236}">
                  <a16:creationId xmlns:a16="http://schemas.microsoft.com/office/drawing/2014/main" id="{C27BD6F2-3F37-21D0-240C-0FAD6BC8F64F}"/>
                </a:ext>
              </a:extLst>
            </p:cNvPr>
            <p:cNvSpPr/>
            <p:nvPr/>
          </p:nvSpPr>
          <p:spPr>
            <a:xfrm>
              <a:off x="6239973" y="6008251"/>
              <a:ext cx="140335" cy="20955"/>
            </a:xfrm>
            <a:custGeom>
              <a:avLst/>
              <a:gdLst/>
              <a:ahLst/>
              <a:cxnLst/>
              <a:rect l="l" t="t" r="r" b="b"/>
              <a:pathLst>
                <a:path w="140335" h="20954">
                  <a:moveTo>
                    <a:pt x="38909" y="0"/>
                  </a:moveTo>
                  <a:lnTo>
                    <a:pt x="0" y="13883"/>
                  </a:lnTo>
                  <a:lnTo>
                    <a:pt x="53493" y="20824"/>
                  </a:lnTo>
                  <a:lnTo>
                    <a:pt x="59743" y="19436"/>
                  </a:lnTo>
                  <a:lnTo>
                    <a:pt x="117385" y="14577"/>
                  </a:lnTo>
                  <a:lnTo>
                    <a:pt x="118774" y="14577"/>
                  </a:lnTo>
                  <a:lnTo>
                    <a:pt x="140303" y="13883"/>
                  </a:lnTo>
                  <a:lnTo>
                    <a:pt x="117385" y="10412"/>
                  </a:lnTo>
                  <a:lnTo>
                    <a:pt x="114607" y="10412"/>
                  </a:lnTo>
                  <a:lnTo>
                    <a:pt x="53493" y="1388"/>
                  </a:lnTo>
                  <a:lnTo>
                    <a:pt x="38909" y="0"/>
                  </a:lnTo>
                  <a:close/>
                </a:path>
              </a:pathLst>
            </a:custGeom>
            <a:solidFill>
              <a:srgbClr val="17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8" name="object 109">
              <a:extLst>
                <a:ext uri="{FF2B5EF4-FFF2-40B4-BE49-F238E27FC236}">
                  <a16:creationId xmlns:a16="http://schemas.microsoft.com/office/drawing/2014/main" id="{303A80B9-16A0-9F80-FF2E-B39A84157D7C}"/>
                </a:ext>
              </a:extLst>
            </p:cNvPr>
            <p:cNvSpPr/>
            <p:nvPr/>
          </p:nvSpPr>
          <p:spPr>
            <a:xfrm>
              <a:off x="5298789" y="6440121"/>
              <a:ext cx="157480" cy="11430"/>
            </a:xfrm>
            <a:custGeom>
              <a:avLst/>
              <a:gdLst/>
              <a:ahLst/>
              <a:cxnLst/>
              <a:rect l="l" t="t" r="r" b="b"/>
              <a:pathLst>
                <a:path w="157479" h="11429">
                  <a:moveTo>
                    <a:pt x="100032" y="0"/>
                  </a:moveTo>
                  <a:lnTo>
                    <a:pt x="91004" y="2082"/>
                  </a:lnTo>
                  <a:lnTo>
                    <a:pt x="36112" y="3470"/>
                  </a:lnTo>
                  <a:lnTo>
                    <a:pt x="29168" y="4164"/>
                  </a:lnTo>
                  <a:lnTo>
                    <a:pt x="0" y="11106"/>
                  </a:lnTo>
                  <a:lnTo>
                    <a:pt x="156979" y="11106"/>
                  </a:lnTo>
                  <a:lnTo>
                    <a:pt x="100032" y="0"/>
                  </a:lnTo>
                  <a:close/>
                </a:path>
              </a:pathLst>
            </a:custGeom>
            <a:solidFill>
              <a:srgbClr val="00FF15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9" name="object 110">
              <a:extLst>
                <a:ext uri="{FF2B5EF4-FFF2-40B4-BE49-F238E27FC236}">
                  <a16:creationId xmlns:a16="http://schemas.microsoft.com/office/drawing/2014/main" id="{A80147E4-5DA3-9372-5491-B5957B6190A2}"/>
                </a:ext>
              </a:extLst>
            </p:cNvPr>
            <p:cNvSpPr/>
            <p:nvPr/>
          </p:nvSpPr>
          <p:spPr>
            <a:xfrm>
              <a:off x="4646563" y="6447757"/>
              <a:ext cx="56515" cy="3810"/>
            </a:xfrm>
            <a:custGeom>
              <a:avLst/>
              <a:gdLst/>
              <a:ahLst/>
              <a:cxnLst/>
              <a:rect l="l" t="t" r="r" b="b"/>
              <a:pathLst>
                <a:path w="56514" h="3810">
                  <a:moveTo>
                    <a:pt x="49335" y="0"/>
                  </a:moveTo>
                  <a:lnTo>
                    <a:pt x="45168" y="0"/>
                  </a:lnTo>
                  <a:lnTo>
                    <a:pt x="0" y="3470"/>
                  </a:lnTo>
                  <a:lnTo>
                    <a:pt x="56280" y="3470"/>
                  </a:lnTo>
                  <a:lnTo>
                    <a:pt x="49335" y="0"/>
                  </a:lnTo>
                  <a:close/>
                </a:path>
              </a:pathLst>
            </a:custGeom>
            <a:solidFill>
              <a:srgbClr val="46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10" name="object 111">
            <a:extLst>
              <a:ext uri="{FF2B5EF4-FFF2-40B4-BE49-F238E27FC236}">
                <a16:creationId xmlns:a16="http://schemas.microsoft.com/office/drawing/2014/main" id="{4A6239EF-2E53-A341-F58D-1D6C1C4E3425}"/>
              </a:ext>
            </a:extLst>
          </p:cNvPr>
          <p:cNvSpPr txBox="1"/>
          <p:nvPr/>
        </p:nvSpPr>
        <p:spPr>
          <a:xfrm>
            <a:off x="5550396" y="5396477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1" name="object 112">
            <a:extLst>
              <a:ext uri="{FF2B5EF4-FFF2-40B4-BE49-F238E27FC236}">
                <a16:creationId xmlns:a16="http://schemas.microsoft.com/office/drawing/2014/main" id="{057A0C21-C961-6F53-7A9C-E554B7B664A7}"/>
              </a:ext>
            </a:extLst>
          </p:cNvPr>
          <p:cNvSpPr txBox="1"/>
          <p:nvPr/>
        </p:nvSpPr>
        <p:spPr>
          <a:xfrm>
            <a:off x="6231808" y="5337454"/>
            <a:ext cx="31686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2" name="object 113">
            <a:extLst>
              <a:ext uri="{FF2B5EF4-FFF2-40B4-BE49-F238E27FC236}">
                <a16:creationId xmlns:a16="http://schemas.microsoft.com/office/drawing/2014/main" id="{7CFD7A12-161E-E7D7-AA0F-8AB73CD72A5B}"/>
              </a:ext>
            </a:extLst>
          </p:cNvPr>
          <p:cNvSpPr txBox="1"/>
          <p:nvPr/>
        </p:nvSpPr>
        <p:spPr>
          <a:xfrm>
            <a:off x="6777066" y="4572321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3" name="object 114">
            <a:extLst>
              <a:ext uri="{FF2B5EF4-FFF2-40B4-BE49-F238E27FC236}">
                <a16:creationId xmlns:a16="http://schemas.microsoft.com/office/drawing/2014/main" id="{1D87727F-0D6D-F86A-8F34-1FA2E0990FFB}"/>
              </a:ext>
            </a:extLst>
          </p:cNvPr>
          <p:cNvSpPr txBox="1"/>
          <p:nvPr/>
        </p:nvSpPr>
        <p:spPr>
          <a:xfrm>
            <a:off x="6636763" y="5090837"/>
            <a:ext cx="481330" cy="1105535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35255">
              <a:lnSpc>
                <a:spcPct val="100000"/>
              </a:lnSpc>
              <a:spcBef>
                <a:spcPts val="69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0345">
              <a:lnSpc>
                <a:spcPts val="1170"/>
              </a:lnSpc>
              <a:spcBef>
                <a:spcPts val="9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93675">
              <a:lnSpc>
                <a:spcPts val="1170"/>
              </a:lnSpc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0025">
              <a:lnSpc>
                <a:spcPct val="100000"/>
              </a:lnSpc>
              <a:spcBef>
                <a:spcPts val="47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4" name="object 115">
            <a:extLst>
              <a:ext uri="{FF2B5EF4-FFF2-40B4-BE49-F238E27FC236}">
                <a16:creationId xmlns:a16="http://schemas.microsoft.com/office/drawing/2014/main" id="{42495ADE-C3F8-B411-0FF7-A5BE0F9E933B}"/>
              </a:ext>
            </a:extLst>
          </p:cNvPr>
          <p:cNvSpPr txBox="1"/>
          <p:nvPr/>
        </p:nvSpPr>
        <p:spPr>
          <a:xfrm>
            <a:off x="6040086" y="4093076"/>
            <a:ext cx="391795" cy="360680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87630">
              <a:lnSpc>
                <a:spcPct val="100000"/>
              </a:lnSpc>
              <a:spcBef>
                <a:spcPts val="21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-12.5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5" name="object 116">
            <a:extLst>
              <a:ext uri="{FF2B5EF4-FFF2-40B4-BE49-F238E27FC236}">
                <a16:creationId xmlns:a16="http://schemas.microsoft.com/office/drawing/2014/main" id="{B6FD0D23-2A3A-CBC0-5C94-2F52450329B1}"/>
              </a:ext>
            </a:extLst>
          </p:cNvPr>
          <p:cNvSpPr txBox="1"/>
          <p:nvPr/>
        </p:nvSpPr>
        <p:spPr>
          <a:xfrm>
            <a:off x="4571016" y="4761883"/>
            <a:ext cx="27368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6" name="object 117">
            <a:extLst>
              <a:ext uri="{FF2B5EF4-FFF2-40B4-BE49-F238E27FC236}">
                <a16:creationId xmlns:a16="http://schemas.microsoft.com/office/drawing/2014/main" id="{57AB8714-0E94-F1D4-75A9-89891C5B0048}"/>
              </a:ext>
            </a:extLst>
          </p:cNvPr>
          <p:cNvSpPr txBox="1"/>
          <p:nvPr/>
        </p:nvSpPr>
        <p:spPr>
          <a:xfrm>
            <a:off x="4605045" y="3720381"/>
            <a:ext cx="385445" cy="3333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4460">
              <a:lnSpc>
                <a:spcPct val="100000"/>
              </a:lnSpc>
              <a:spcBef>
                <a:spcPts val="1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17" name="object 118">
            <a:extLst>
              <a:ext uri="{FF2B5EF4-FFF2-40B4-BE49-F238E27FC236}">
                <a16:creationId xmlns:a16="http://schemas.microsoft.com/office/drawing/2014/main" id="{1E1207C0-51AD-786D-2EC3-9B12BDADDEBA}"/>
              </a:ext>
            </a:extLst>
          </p:cNvPr>
          <p:cNvGrpSpPr/>
          <p:nvPr/>
        </p:nvGrpSpPr>
        <p:grpSpPr>
          <a:xfrm>
            <a:off x="4551769" y="3720239"/>
            <a:ext cx="2608580" cy="2506345"/>
            <a:chOff x="4584060" y="3992992"/>
            <a:chExt cx="2608580" cy="2506345"/>
          </a:xfrm>
        </p:grpSpPr>
        <p:sp>
          <p:nvSpPr>
            <p:cNvPr id="418" name="object 119">
              <a:extLst>
                <a:ext uri="{FF2B5EF4-FFF2-40B4-BE49-F238E27FC236}">
                  <a16:creationId xmlns:a16="http://schemas.microsoft.com/office/drawing/2014/main" id="{4E176D4B-B8D1-8195-3518-3D360848B95B}"/>
                </a:ext>
              </a:extLst>
            </p:cNvPr>
            <p:cNvSpPr/>
            <p:nvPr/>
          </p:nvSpPr>
          <p:spPr>
            <a:xfrm>
              <a:off x="4631979" y="3997504"/>
              <a:ext cx="2556510" cy="2454275"/>
            </a:xfrm>
            <a:custGeom>
              <a:avLst/>
              <a:gdLst/>
              <a:ahLst/>
              <a:cxnLst/>
              <a:rect l="l" t="t" r="r" b="b"/>
              <a:pathLst>
                <a:path w="2556509" h="2454275">
                  <a:moveTo>
                    <a:pt x="0" y="2453723"/>
                  </a:moveTo>
                  <a:lnTo>
                    <a:pt x="2556113" y="2453723"/>
                  </a:lnTo>
                </a:path>
                <a:path w="2556509" h="2454275">
                  <a:moveTo>
                    <a:pt x="0" y="0"/>
                  </a:moveTo>
                  <a:lnTo>
                    <a:pt x="2556113" y="0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9" name="object 120">
              <a:extLst>
                <a:ext uri="{FF2B5EF4-FFF2-40B4-BE49-F238E27FC236}">
                  <a16:creationId xmlns:a16="http://schemas.microsoft.com/office/drawing/2014/main" id="{550D549C-E0A1-367D-63C6-8DC813A09122}"/>
                </a:ext>
              </a:extLst>
            </p:cNvPr>
            <p:cNvSpPr/>
            <p:nvPr/>
          </p:nvSpPr>
          <p:spPr>
            <a:xfrm>
              <a:off x="4631979" y="6451228"/>
              <a:ext cx="2556510" cy="48260"/>
            </a:xfrm>
            <a:custGeom>
              <a:avLst/>
              <a:gdLst/>
              <a:ahLst/>
              <a:cxnLst/>
              <a:rect l="l" t="t" r="r" b="b"/>
              <a:pathLst>
                <a:path w="2556509" h="48260">
                  <a:moveTo>
                    <a:pt x="213251" y="0"/>
                  </a:moveTo>
                  <a:lnTo>
                    <a:pt x="213251" y="23620"/>
                  </a:lnTo>
                </a:path>
                <a:path w="2556509" h="48260">
                  <a:moveTo>
                    <a:pt x="639030" y="0"/>
                  </a:moveTo>
                  <a:lnTo>
                    <a:pt x="639030" y="23620"/>
                  </a:lnTo>
                </a:path>
                <a:path w="2556509" h="48260">
                  <a:moveTo>
                    <a:pt x="1064819" y="0"/>
                  </a:moveTo>
                  <a:lnTo>
                    <a:pt x="1064819" y="23620"/>
                  </a:lnTo>
                </a:path>
                <a:path w="2556509" h="48260">
                  <a:moveTo>
                    <a:pt x="1491293" y="0"/>
                  </a:moveTo>
                  <a:lnTo>
                    <a:pt x="1491293" y="23620"/>
                  </a:lnTo>
                </a:path>
                <a:path w="2556509" h="48260">
                  <a:moveTo>
                    <a:pt x="1917101" y="0"/>
                  </a:moveTo>
                  <a:lnTo>
                    <a:pt x="1917101" y="23620"/>
                  </a:lnTo>
                </a:path>
                <a:path w="2556509" h="48260">
                  <a:moveTo>
                    <a:pt x="2342890" y="0"/>
                  </a:moveTo>
                  <a:lnTo>
                    <a:pt x="2342890" y="23620"/>
                  </a:lnTo>
                </a:path>
                <a:path w="2556509" h="48260">
                  <a:moveTo>
                    <a:pt x="0" y="0"/>
                  </a:moveTo>
                  <a:lnTo>
                    <a:pt x="0" y="47915"/>
                  </a:lnTo>
                </a:path>
                <a:path w="2556509" h="48260">
                  <a:moveTo>
                    <a:pt x="425789" y="0"/>
                  </a:moveTo>
                  <a:lnTo>
                    <a:pt x="425789" y="47915"/>
                  </a:lnTo>
                </a:path>
                <a:path w="2556509" h="48260">
                  <a:moveTo>
                    <a:pt x="852291" y="0"/>
                  </a:moveTo>
                  <a:lnTo>
                    <a:pt x="852291" y="47915"/>
                  </a:lnTo>
                </a:path>
                <a:path w="2556509" h="48260">
                  <a:moveTo>
                    <a:pt x="1278070" y="0"/>
                  </a:moveTo>
                  <a:lnTo>
                    <a:pt x="1278070" y="47915"/>
                  </a:lnTo>
                </a:path>
                <a:path w="2556509" h="48260">
                  <a:moveTo>
                    <a:pt x="1703850" y="0"/>
                  </a:moveTo>
                  <a:lnTo>
                    <a:pt x="1703850" y="47915"/>
                  </a:lnTo>
                </a:path>
                <a:path w="2556509" h="48260">
                  <a:moveTo>
                    <a:pt x="2130333" y="0"/>
                  </a:moveTo>
                  <a:lnTo>
                    <a:pt x="2130333" y="47915"/>
                  </a:lnTo>
                </a:path>
                <a:path w="2556509" h="48260">
                  <a:moveTo>
                    <a:pt x="2556113" y="0"/>
                  </a:moveTo>
                  <a:lnTo>
                    <a:pt x="2556113" y="47915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0" name="object 121">
              <a:extLst>
                <a:ext uri="{FF2B5EF4-FFF2-40B4-BE49-F238E27FC236}">
                  <a16:creationId xmlns:a16="http://schemas.microsoft.com/office/drawing/2014/main" id="{0E4D61D5-AF56-636E-4439-9765B92E3858}"/>
                </a:ext>
              </a:extLst>
            </p:cNvPr>
            <p:cNvSpPr/>
            <p:nvPr/>
          </p:nvSpPr>
          <p:spPr>
            <a:xfrm>
              <a:off x="4631979" y="3997504"/>
              <a:ext cx="2556510" cy="2454275"/>
            </a:xfrm>
            <a:custGeom>
              <a:avLst/>
              <a:gdLst/>
              <a:ahLst/>
              <a:cxnLst/>
              <a:rect l="l" t="t" r="r" b="b"/>
              <a:pathLst>
                <a:path w="2556509" h="2454275">
                  <a:moveTo>
                    <a:pt x="0" y="2453723"/>
                  </a:moveTo>
                  <a:lnTo>
                    <a:pt x="0" y="0"/>
                  </a:lnTo>
                </a:path>
                <a:path w="2556509" h="2454275">
                  <a:moveTo>
                    <a:pt x="2556113" y="2453723"/>
                  </a:moveTo>
                  <a:lnTo>
                    <a:pt x="2556113" y="0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1" name="object 122">
              <a:extLst>
                <a:ext uri="{FF2B5EF4-FFF2-40B4-BE49-F238E27FC236}">
                  <a16:creationId xmlns:a16="http://schemas.microsoft.com/office/drawing/2014/main" id="{46F1AA72-6CD2-122B-2A43-D9B1A77DC232}"/>
                </a:ext>
              </a:extLst>
            </p:cNvPr>
            <p:cNvSpPr/>
            <p:nvPr/>
          </p:nvSpPr>
          <p:spPr>
            <a:xfrm>
              <a:off x="4584060" y="3997504"/>
              <a:ext cx="48260" cy="2454275"/>
            </a:xfrm>
            <a:custGeom>
              <a:avLst/>
              <a:gdLst/>
              <a:ahLst/>
              <a:cxnLst/>
              <a:rect l="l" t="t" r="r" b="b"/>
              <a:pathLst>
                <a:path w="48260" h="2454275">
                  <a:moveTo>
                    <a:pt x="47918" y="2249593"/>
                  </a:moveTo>
                  <a:lnTo>
                    <a:pt x="24306" y="2249593"/>
                  </a:lnTo>
                </a:path>
                <a:path w="48260" h="2454275">
                  <a:moveTo>
                    <a:pt x="47918" y="1840639"/>
                  </a:moveTo>
                  <a:lnTo>
                    <a:pt x="24306" y="1840639"/>
                  </a:lnTo>
                </a:path>
                <a:path w="48260" h="2454275">
                  <a:moveTo>
                    <a:pt x="47918" y="1431685"/>
                  </a:moveTo>
                  <a:lnTo>
                    <a:pt x="24306" y="1431685"/>
                  </a:lnTo>
                </a:path>
                <a:path w="48260" h="2454275">
                  <a:moveTo>
                    <a:pt x="47918" y="1022731"/>
                  </a:moveTo>
                  <a:lnTo>
                    <a:pt x="24306" y="1022731"/>
                  </a:lnTo>
                </a:path>
                <a:path w="48260" h="2454275">
                  <a:moveTo>
                    <a:pt x="47918" y="613778"/>
                  </a:moveTo>
                  <a:lnTo>
                    <a:pt x="24306" y="613778"/>
                  </a:lnTo>
                </a:path>
                <a:path w="48260" h="2454275">
                  <a:moveTo>
                    <a:pt x="47918" y="204824"/>
                  </a:moveTo>
                  <a:lnTo>
                    <a:pt x="24306" y="204824"/>
                  </a:lnTo>
                </a:path>
                <a:path w="48260" h="2454275">
                  <a:moveTo>
                    <a:pt x="47918" y="2453723"/>
                  </a:moveTo>
                  <a:lnTo>
                    <a:pt x="0" y="2453723"/>
                  </a:lnTo>
                </a:path>
                <a:path w="48260" h="2454275">
                  <a:moveTo>
                    <a:pt x="47918" y="2044760"/>
                  </a:moveTo>
                  <a:lnTo>
                    <a:pt x="0" y="2044760"/>
                  </a:lnTo>
                </a:path>
                <a:path w="48260" h="2454275">
                  <a:moveTo>
                    <a:pt x="47918" y="1635806"/>
                  </a:moveTo>
                  <a:lnTo>
                    <a:pt x="0" y="1635806"/>
                  </a:lnTo>
                </a:path>
                <a:path w="48260" h="2454275">
                  <a:moveTo>
                    <a:pt x="47918" y="1226861"/>
                  </a:moveTo>
                  <a:lnTo>
                    <a:pt x="0" y="1226861"/>
                  </a:lnTo>
                </a:path>
                <a:path w="48260" h="2454275">
                  <a:moveTo>
                    <a:pt x="47918" y="817907"/>
                  </a:moveTo>
                  <a:lnTo>
                    <a:pt x="0" y="817907"/>
                  </a:lnTo>
                </a:path>
                <a:path w="48260" h="2454275">
                  <a:moveTo>
                    <a:pt x="47918" y="408953"/>
                  </a:moveTo>
                  <a:lnTo>
                    <a:pt x="0" y="408953"/>
                  </a:lnTo>
                </a:path>
                <a:path w="48260" h="2454275">
                  <a:moveTo>
                    <a:pt x="47918" y="0"/>
                  </a:moveTo>
                  <a:lnTo>
                    <a:pt x="0" y="0"/>
                  </a:lnTo>
                </a:path>
              </a:pathLst>
            </a:custGeom>
            <a:ln w="90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22" name="object 123">
            <a:extLst>
              <a:ext uri="{FF2B5EF4-FFF2-40B4-BE49-F238E27FC236}">
                <a16:creationId xmlns:a16="http://schemas.microsoft.com/office/drawing/2014/main" id="{B5E4B255-B687-BBEC-6A88-3552781783F9}"/>
              </a:ext>
            </a:extLst>
          </p:cNvPr>
          <p:cNvSpPr txBox="1"/>
          <p:nvPr/>
        </p:nvSpPr>
        <p:spPr>
          <a:xfrm>
            <a:off x="4240398" y="5962367"/>
            <a:ext cx="1129030" cy="280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47980">
              <a:lnSpc>
                <a:spcPts val="1120"/>
              </a:lnSpc>
              <a:spcBef>
                <a:spcPts val="105"/>
              </a:spcBef>
              <a:tabLst>
                <a:tab pos="1115695" algn="l"/>
              </a:tabLst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12.5  </a:t>
            </a:r>
            <a:r>
              <a:rPr sz="10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u="heavy" dirty="0">
                <a:uFill>
                  <a:solidFill>
                    <a:srgbClr val="2DFF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ts val="880"/>
              </a:lnSpc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3" name="object 124">
            <a:extLst>
              <a:ext uri="{FF2B5EF4-FFF2-40B4-BE49-F238E27FC236}">
                <a16:creationId xmlns:a16="http://schemas.microsoft.com/office/drawing/2014/main" id="{54DEBF19-BB90-45CA-5482-8516878874E8}"/>
              </a:ext>
            </a:extLst>
          </p:cNvPr>
          <p:cNvSpPr txBox="1"/>
          <p:nvPr/>
        </p:nvSpPr>
        <p:spPr>
          <a:xfrm>
            <a:off x="4275122" y="4030745"/>
            <a:ext cx="579755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200" b="1" spc="7" baseline="3472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 </a:t>
            </a:r>
            <a:r>
              <a:rPr sz="1200" b="1" spc="97" baseline="347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4" name="object 125">
            <a:extLst>
              <a:ext uri="{FF2B5EF4-FFF2-40B4-BE49-F238E27FC236}">
                <a16:creationId xmlns:a16="http://schemas.microsoft.com/office/drawing/2014/main" id="{47FECC1A-63E4-3B93-1DB4-B55609CD18FA}"/>
              </a:ext>
            </a:extLst>
          </p:cNvPr>
          <p:cNvSpPr txBox="1"/>
          <p:nvPr/>
        </p:nvSpPr>
        <p:spPr>
          <a:xfrm>
            <a:off x="4240398" y="5683240"/>
            <a:ext cx="29146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5" name="object 126">
            <a:extLst>
              <a:ext uri="{FF2B5EF4-FFF2-40B4-BE49-F238E27FC236}">
                <a16:creationId xmlns:a16="http://schemas.microsoft.com/office/drawing/2014/main" id="{382E735D-67F9-3599-4A92-4F72637F78EA}"/>
              </a:ext>
            </a:extLst>
          </p:cNvPr>
          <p:cNvSpPr txBox="1"/>
          <p:nvPr/>
        </p:nvSpPr>
        <p:spPr>
          <a:xfrm>
            <a:off x="4298039" y="5274258"/>
            <a:ext cx="233679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6" name="object 127">
            <a:extLst>
              <a:ext uri="{FF2B5EF4-FFF2-40B4-BE49-F238E27FC236}">
                <a16:creationId xmlns:a16="http://schemas.microsoft.com/office/drawing/2014/main" id="{81D97906-4CF8-CA92-3CA6-B3A3E7DBE076}"/>
              </a:ext>
            </a:extLst>
          </p:cNvPr>
          <p:cNvSpPr txBox="1"/>
          <p:nvPr/>
        </p:nvSpPr>
        <p:spPr>
          <a:xfrm>
            <a:off x="4448065" y="4865313"/>
            <a:ext cx="8382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7" name="object 128">
            <a:extLst>
              <a:ext uri="{FF2B5EF4-FFF2-40B4-BE49-F238E27FC236}">
                <a16:creationId xmlns:a16="http://schemas.microsoft.com/office/drawing/2014/main" id="{A3003BE1-A860-63FC-4E51-245FCDA08911}"/>
              </a:ext>
            </a:extLst>
          </p:cNvPr>
          <p:cNvSpPr txBox="1"/>
          <p:nvPr/>
        </p:nvSpPr>
        <p:spPr>
          <a:xfrm>
            <a:off x="4332763" y="4456359"/>
            <a:ext cx="198755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8" name="object 129">
            <a:extLst>
              <a:ext uri="{FF2B5EF4-FFF2-40B4-BE49-F238E27FC236}">
                <a16:creationId xmlns:a16="http://schemas.microsoft.com/office/drawing/2014/main" id="{777F4238-916E-BC54-A7C6-90316E3A4C90}"/>
              </a:ext>
            </a:extLst>
          </p:cNvPr>
          <p:cNvSpPr txBox="1"/>
          <p:nvPr/>
        </p:nvSpPr>
        <p:spPr>
          <a:xfrm>
            <a:off x="4275122" y="3638451"/>
            <a:ext cx="256540" cy="13849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9" name="object 130">
            <a:extLst>
              <a:ext uri="{FF2B5EF4-FFF2-40B4-BE49-F238E27FC236}">
                <a16:creationId xmlns:a16="http://schemas.microsoft.com/office/drawing/2014/main" id="{3A583767-FC42-0946-103E-12EC8DA78B43}"/>
              </a:ext>
            </a:extLst>
          </p:cNvPr>
          <p:cNvSpPr txBox="1"/>
          <p:nvPr/>
        </p:nvSpPr>
        <p:spPr>
          <a:xfrm>
            <a:off x="4179789" y="4776843"/>
            <a:ext cx="153888" cy="369570"/>
          </a:xfrm>
          <a:prstGeom prst="rect">
            <a:avLst/>
          </a:prstGeom>
        </p:spPr>
        <p:txBody>
          <a:bodyPr vert="vert270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1000" b="1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30" name="object 131">
            <a:extLst>
              <a:ext uri="{FF2B5EF4-FFF2-40B4-BE49-F238E27FC236}">
                <a16:creationId xmlns:a16="http://schemas.microsoft.com/office/drawing/2014/main" id="{FD37844B-CB2E-B96C-4E80-A230BEC01C9F}"/>
              </a:ext>
            </a:extLst>
          </p:cNvPr>
          <p:cNvGrpSpPr/>
          <p:nvPr/>
        </p:nvGrpSpPr>
        <p:grpSpPr>
          <a:xfrm>
            <a:off x="7202521" y="3721973"/>
            <a:ext cx="260985" cy="2459355"/>
            <a:chOff x="7598604" y="3994726"/>
            <a:chExt cx="260985" cy="2459355"/>
          </a:xfrm>
        </p:grpSpPr>
        <p:sp>
          <p:nvSpPr>
            <p:cNvPr id="431" name="object 132">
              <a:extLst>
                <a:ext uri="{FF2B5EF4-FFF2-40B4-BE49-F238E27FC236}">
                  <a16:creationId xmlns:a16="http://schemas.microsoft.com/office/drawing/2014/main" id="{F24E294D-F49F-A2AE-CE4C-1891E5110B65}"/>
                </a:ext>
              </a:extLst>
            </p:cNvPr>
            <p:cNvSpPr/>
            <p:nvPr/>
          </p:nvSpPr>
          <p:spPr>
            <a:xfrm>
              <a:off x="7601382" y="640194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2" name="object 133">
              <a:extLst>
                <a:ext uri="{FF2B5EF4-FFF2-40B4-BE49-F238E27FC236}">
                  <a16:creationId xmlns:a16="http://schemas.microsoft.com/office/drawing/2014/main" id="{890F98DD-F8F8-3F3A-9594-BF8EF804B9EB}"/>
                </a:ext>
              </a:extLst>
            </p:cNvPr>
            <p:cNvSpPr/>
            <p:nvPr/>
          </p:nvSpPr>
          <p:spPr>
            <a:xfrm>
              <a:off x="7601382" y="635332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3" name="object 134">
              <a:extLst>
                <a:ext uri="{FF2B5EF4-FFF2-40B4-BE49-F238E27FC236}">
                  <a16:creationId xmlns:a16="http://schemas.microsoft.com/office/drawing/2014/main" id="{D9CE62FE-7F30-569E-1D90-DD655CE95BE5}"/>
                </a:ext>
              </a:extLst>
            </p:cNvPr>
            <p:cNvSpPr/>
            <p:nvPr/>
          </p:nvSpPr>
          <p:spPr>
            <a:xfrm>
              <a:off x="7601382" y="630403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4" name="object 135">
              <a:extLst>
                <a:ext uri="{FF2B5EF4-FFF2-40B4-BE49-F238E27FC236}">
                  <a16:creationId xmlns:a16="http://schemas.microsoft.com/office/drawing/2014/main" id="{B1C72359-99A9-92F0-D642-783E50F1D754}"/>
                </a:ext>
              </a:extLst>
            </p:cNvPr>
            <p:cNvSpPr/>
            <p:nvPr/>
          </p:nvSpPr>
          <p:spPr>
            <a:xfrm>
              <a:off x="7601382" y="625472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5" name="object 136">
              <a:extLst>
                <a:ext uri="{FF2B5EF4-FFF2-40B4-BE49-F238E27FC236}">
                  <a16:creationId xmlns:a16="http://schemas.microsoft.com/office/drawing/2014/main" id="{7829F226-0CF1-21FF-10AC-2F8F34C201CB}"/>
                </a:ext>
              </a:extLst>
            </p:cNvPr>
            <p:cNvSpPr/>
            <p:nvPr/>
          </p:nvSpPr>
          <p:spPr>
            <a:xfrm>
              <a:off x="7601382" y="6206142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6" name="object 137">
              <a:extLst>
                <a:ext uri="{FF2B5EF4-FFF2-40B4-BE49-F238E27FC236}">
                  <a16:creationId xmlns:a16="http://schemas.microsoft.com/office/drawing/2014/main" id="{D0959CDA-EA13-D00D-D03C-98912B2A99B3}"/>
                </a:ext>
              </a:extLst>
            </p:cNvPr>
            <p:cNvSpPr/>
            <p:nvPr/>
          </p:nvSpPr>
          <p:spPr>
            <a:xfrm>
              <a:off x="7601382" y="615683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7" name="object 138">
              <a:extLst>
                <a:ext uri="{FF2B5EF4-FFF2-40B4-BE49-F238E27FC236}">
                  <a16:creationId xmlns:a16="http://schemas.microsoft.com/office/drawing/2014/main" id="{89964F14-66BE-44AB-BA71-DC0CA0DBD5D8}"/>
                </a:ext>
              </a:extLst>
            </p:cNvPr>
            <p:cNvSpPr/>
            <p:nvPr/>
          </p:nvSpPr>
          <p:spPr>
            <a:xfrm>
              <a:off x="7601382" y="610754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8" name="object 139">
              <a:extLst>
                <a:ext uri="{FF2B5EF4-FFF2-40B4-BE49-F238E27FC236}">
                  <a16:creationId xmlns:a16="http://schemas.microsoft.com/office/drawing/2014/main" id="{27C72F46-EB34-6A97-E167-819D29805A7A}"/>
                </a:ext>
              </a:extLst>
            </p:cNvPr>
            <p:cNvSpPr/>
            <p:nvPr/>
          </p:nvSpPr>
          <p:spPr>
            <a:xfrm>
              <a:off x="7601382" y="6058929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9" name="object 140">
              <a:extLst>
                <a:ext uri="{FF2B5EF4-FFF2-40B4-BE49-F238E27FC236}">
                  <a16:creationId xmlns:a16="http://schemas.microsoft.com/office/drawing/2014/main" id="{78A96170-9079-8606-72B6-4517A7CE1458}"/>
                </a:ext>
              </a:extLst>
            </p:cNvPr>
            <p:cNvSpPr/>
            <p:nvPr/>
          </p:nvSpPr>
          <p:spPr>
            <a:xfrm>
              <a:off x="7601382" y="600963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0" name="object 141">
              <a:extLst>
                <a:ext uri="{FF2B5EF4-FFF2-40B4-BE49-F238E27FC236}">
                  <a16:creationId xmlns:a16="http://schemas.microsoft.com/office/drawing/2014/main" id="{D0B11359-04BB-C488-23BF-4458A3607EE5}"/>
                </a:ext>
              </a:extLst>
            </p:cNvPr>
            <p:cNvSpPr/>
            <p:nvPr/>
          </p:nvSpPr>
          <p:spPr>
            <a:xfrm>
              <a:off x="7601382" y="596033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1" name="object 142">
              <a:extLst>
                <a:ext uri="{FF2B5EF4-FFF2-40B4-BE49-F238E27FC236}">
                  <a16:creationId xmlns:a16="http://schemas.microsoft.com/office/drawing/2014/main" id="{AC969197-B167-D7C8-83E9-0F33FCD6F7E6}"/>
                </a:ext>
              </a:extLst>
            </p:cNvPr>
            <p:cNvSpPr/>
            <p:nvPr/>
          </p:nvSpPr>
          <p:spPr>
            <a:xfrm>
              <a:off x="7601382" y="5911744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2" name="object 143">
              <a:extLst>
                <a:ext uri="{FF2B5EF4-FFF2-40B4-BE49-F238E27FC236}">
                  <a16:creationId xmlns:a16="http://schemas.microsoft.com/office/drawing/2014/main" id="{7A02AA80-5E8A-9F45-DB77-C53B1AED1082}"/>
                </a:ext>
              </a:extLst>
            </p:cNvPr>
            <p:cNvSpPr/>
            <p:nvPr/>
          </p:nvSpPr>
          <p:spPr>
            <a:xfrm>
              <a:off x="7601382" y="586243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3" name="object 144">
              <a:extLst>
                <a:ext uri="{FF2B5EF4-FFF2-40B4-BE49-F238E27FC236}">
                  <a16:creationId xmlns:a16="http://schemas.microsoft.com/office/drawing/2014/main" id="{C0BF2FF2-B044-4F6D-EA19-804046D79CE9}"/>
                </a:ext>
              </a:extLst>
            </p:cNvPr>
            <p:cNvSpPr/>
            <p:nvPr/>
          </p:nvSpPr>
          <p:spPr>
            <a:xfrm>
              <a:off x="7601382" y="581315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4" name="object 145">
              <a:extLst>
                <a:ext uri="{FF2B5EF4-FFF2-40B4-BE49-F238E27FC236}">
                  <a16:creationId xmlns:a16="http://schemas.microsoft.com/office/drawing/2014/main" id="{5B59DCD7-B32B-B31C-96E6-C725E2E88F09}"/>
                </a:ext>
              </a:extLst>
            </p:cNvPr>
            <p:cNvSpPr/>
            <p:nvPr/>
          </p:nvSpPr>
          <p:spPr>
            <a:xfrm>
              <a:off x="7601382" y="576384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5" name="object 146">
              <a:extLst>
                <a:ext uri="{FF2B5EF4-FFF2-40B4-BE49-F238E27FC236}">
                  <a16:creationId xmlns:a16="http://schemas.microsoft.com/office/drawing/2014/main" id="{B12C1894-45AB-6A5C-6812-35A7EFAC8F1D}"/>
                </a:ext>
              </a:extLst>
            </p:cNvPr>
            <p:cNvSpPr/>
            <p:nvPr/>
          </p:nvSpPr>
          <p:spPr>
            <a:xfrm>
              <a:off x="7601382" y="571525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E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6" name="object 147">
              <a:extLst>
                <a:ext uri="{FF2B5EF4-FFF2-40B4-BE49-F238E27FC236}">
                  <a16:creationId xmlns:a16="http://schemas.microsoft.com/office/drawing/2014/main" id="{5EC49D9A-0F50-0721-AC3A-7E19EF757F5B}"/>
                </a:ext>
              </a:extLst>
            </p:cNvPr>
            <p:cNvSpPr/>
            <p:nvPr/>
          </p:nvSpPr>
          <p:spPr>
            <a:xfrm>
              <a:off x="7601382" y="566596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D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7" name="object 148">
              <a:extLst>
                <a:ext uri="{FF2B5EF4-FFF2-40B4-BE49-F238E27FC236}">
                  <a16:creationId xmlns:a16="http://schemas.microsoft.com/office/drawing/2014/main" id="{EA23D2BD-DF88-CD4E-B77B-918CDD30EE15}"/>
                </a:ext>
              </a:extLst>
            </p:cNvPr>
            <p:cNvSpPr/>
            <p:nvPr/>
          </p:nvSpPr>
          <p:spPr>
            <a:xfrm>
              <a:off x="7601382" y="561665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BE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8" name="object 149">
              <a:extLst>
                <a:ext uri="{FF2B5EF4-FFF2-40B4-BE49-F238E27FC236}">
                  <a16:creationId xmlns:a16="http://schemas.microsoft.com/office/drawing/2014/main" id="{1748DF67-26F1-7A48-E73A-3C807CF8FCB7}"/>
                </a:ext>
              </a:extLst>
            </p:cNvPr>
            <p:cNvSpPr/>
            <p:nvPr/>
          </p:nvSpPr>
          <p:spPr>
            <a:xfrm>
              <a:off x="7601382" y="556806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A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9" name="object 150">
              <a:extLst>
                <a:ext uri="{FF2B5EF4-FFF2-40B4-BE49-F238E27FC236}">
                  <a16:creationId xmlns:a16="http://schemas.microsoft.com/office/drawing/2014/main" id="{A6F05DF5-6486-E812-D39A-BDFDA8F3E482}"/>
                </a:ext>
              </a:extLst>
            </p:cNvPr>
            <p:cNvSpPr/>
            <p:nvPr/>
          </p:nvSpPr>
          <p:spPr>
            <a:xfrm>
              <a:off x="7601382" y="551875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9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0" name="object 151">
              <a:extLst>
                <a:ext uri="{FF2B5EF4-FFF2-40B4-BE49-F238E27FC236}">
                  <a16:creationId xmlns:a16="http://schemas.microsoft.com/office/drawing/2014/main" id="{39FC1ACD-9B9D-DCBD-A576-B4160B2240E6}"/>
                </a:ext>
              </a:extLst>
            </p:cNvPr>
            <p:cNvSpPr/>
            <p:nvPr/>
          </p:nvSpPr>
          <p:spPr>
            <a:xfrm>
              <a:off x="7601382" y="546947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1" name="object 152">
              <a:extLst>
                <a:ext uri="{FF2B5EF4-FFF2-40B4-BE49-F238E27FC236}">
                  <a16:creationId xmlns:a16="http://schemas.microsoft.com/office/drawing/2014/main" id="{5A4B9732-4B23-C918-6F62-CD5597FF4AC5}"/>
                </a:ext>
              </a:extLst>
            </p:cNvPr>
            <p:cNvSpPr/>
            <p:nvPr/>
          </p:nvSpPr>
          <p:spPr>
            <a:xfrm>
              <a:off x="7601382" y="5420856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6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2" name="object 153">
              <a:extLst>
                <a:ext uri="{FF2B5EF4-FFF2-40B4-BE49-F238E27FC236}">
                  <a16:creationId xmlns:a16="http://schemas.microsoft.com/office/drawing/2014/main" id="{80E2E654-099C-FCFF-4A17-A6CA458F5AA3}"/>
                </a:ext>
              </a:extLst>
            </p:cNvPr>
            <p:cNvSpPr/>
            <p:nvPr/>
          </p:nvSpPr>
          <p:spPr>
            <a:xfrm>
              <a:off x="7601382" y="537157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5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3" name="object 154">
              <a:extLst>
                <a:ext uri="{FF2B5EF4-FFF2-40B4-BE49-F238E27FC236}">
                  <a16:creationId xmlns:a16="http://schemas.microsoft.com/office/drawing/2014/main" id="{24849801-9827-207A-DA8F-4DF806D5ADED}"/>
                </a:ext>
              </a:extLst>
            </p:cNvPr>
            <p:cNvSpPr/>
            <p:nvPr/>
          </p:nvSpPr>
          <p:spPr>
            <a:xfrm>
              <a:off x="7601382" y="532226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4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4" name="object 155">
              <a:extLst>
                <a:ext uri="{FF2B5EF4-FFF2-40B4-BE49-F238E27FC236}">
                  <a16:creationId xmlns:a16="http://schemas.microsoft.com/office/drawing/2014/main" id="{3C79DDC2-6D9A-8B9C-D57B-A1222BAC29AE}"/>
                </a:ext>
              </a:extLst>
            </p:cNvPr>
            <p:cNvSpPr/>
            <p:nvPr/>
          </p:nvSpPr>
          <p:spPr>
            <a:xfrm>
              <a:off x="7601382" y="5273670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2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5" name="object 156">
              <a:extLst>
                <a:ext uri="{FF2B5EF4-FFF2-40B4-BE49-F238E27FC236}">
                  <a16:creationId xmlns:a16="http://schemas.microsoft.com/office/drawing/2014/main" id="{E8119B2C-8B92-6DFE-1EF9-1F9882AB46B6}"/>
                </a:ext>
              </a:extLst>
            </p:cNvPr>
            <p:cNvSpPr/>
            <p:nvPr/>
          </p:nvSpPr>
          <p:spPr>
            <a:xfrm>
              <a:off x="7601382" y="522436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15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6" name="object 157">
              <a:extLst>
                <a:ext uri="{FF2B5EF4-FFF2-40B4-BE49-F238E27FC236}">
                  <a16:creationId xmlns:a16="http://schemas.microsoft.com/office/drawing/2014/main" id="{5B148537-3080-1CCF-6D29-A0EC00D1C3BC}"/>
                </a:ext>
              </a:extLst>
            </p:cNvPr>
            <p:cNvSpPr/>
            <p:nvPr/>
          </p:nvSpPr>
          <p:spPr>
            <a:xfrm>
              <a:off x="7601382" y="5175081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7" name="object 158">
              <a:extLst>
                <a:ext uri="{FF2B5EF4-FFF2-40B4-BE49-F238E27FC236}">
                  <a16:creationId xmlns:a16="http://schemas.microsoft.com/office/drawing/2014/main" id="{E0721AC1-F300-2B7E-0DD7-6CE298B26275}"/>
                </a:ext>
              </a:extLst>
            </p:cNvPr>
            <p:cNvSpPr/>
            <p:nvPr/>
          </p:nvSpPr>
          <p:spPr>
            <a:xfrm>
              <a:off x="7601382" y="5126466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17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8" name="object 159">
              <a:extLst>
                <a:ext uri="{FF2B5EF4-FFF2-40B4-BE49-F238E27FC236}">
                  <a16:creationId xmlns:a16="http://schemas.microsoft.com/office/drawing/2014/main" id="{B20181F0-8888-13E5-63E1-88134FB24FA2}"/>
                </a:ext>
              </a:extLst>
            </p:cNvPr>
            <p:cNvSpPr/>
            <p:nvPr/>
          </p:nvSpPr>
          <p:spPr>
            <a:xfrm>
              <a:off x="7601382" y="507717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2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9" name="object 160">
              <a:extLst>
                <a:ext uri="{FF2B5EF4-FFF2-40B4-BE49-F238E27FC236}">
                  <a16:creationId xmlns:a16="http://schemas.microsoft.com/office/drawing/2014/main" id="{CCE7AF4F-C060-24BA-9CE2-A080C8D43955}"/>
                </a:ext>
              </a:extLst>
            </p:cNvPr>
            <p:cNvSpPr/>
            <p:nvPr/>
          </p:nvSpPr>
          <p:spPr>
            <a:xfrm>
              <a:off x="7601382" y="5027867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46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0" name="object 161">
              <a:extLst>
                <a:ext uri="{FF2B5EF4-FFF2-40B4-BE49-F238E27FC236}">
                  <a16:creationId xmlns:a16="http://schemas.microsoft.com/office/drawing/2014/main" id="{7E664BC1-35BE-E961-91DA-497B97E81E96}"/>
                </a:ext>
              </a:extLst>
            </p:cNvPr>
            <p:cNvSpPr/>
            <p:nvPr/>
          </p:nvSpPr>
          <p:spPr>
            <a:xfrm>
              <a:off x="7601382" y="4979281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5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1" name="object 162">
              <a:extLst>
                <a:ext uri="{FF2B5EF4-FFF2-40B4-BE49-F238E27FC236}">
                  <a16:creationId xmlns:a16="http://schemas.microsoft.com/office/drawing/2014/main" id="{6A897188-B630-E2C1-86B9-8EC799DE2E4D}"/>
                </a:ext>
              </a:extLst>
            </p:cNvPr>
            <p:cNvSpPr/>
            <p:nvPr/>
          </p:nvSpPr>
          <p:spPr>
            <a:xfrm>
              <a:off x="7601382" y="492997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7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2" name="object 163">
              <a:extLst>
                <a:ext uri="{FF2B5EF4-FFF2-40B4-BE49-F238E27FC236}">
                  <a16:creationId xmlns:a16="http://schemas.microsoft.com/office/drawing/2014/main" id="{A386F059-32AF-53E9-B39E-766E7BAF793C}"/>
                </a:ext>
              </a:extLst>
            </p:cNvPr>
            <p:cNvSpPr/>
            <p:nvPr/>
          </p:nvSpPr>
          <p:spPr>
            <a:xfrm>
              <a:off x="7601382" y="488068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8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3" name="object 164">
              <a:extLst>
                <a:ext uri="{FF2B5EF4-FFF2-40B4-BE49-F238E27FC236}">
                  <a16:creationId xmlns:a16="http://schemas.microsoft.com/office/drawing/2014/main" id="{213CE55B-65AD-AB3A-3962-9F0F52C03DD7}"/>
                </a:ext>
              </a:extLst>
            </p:cNvPr>
            <p:cNvSpPr/>
            <p:nvPr/>
          </p:nvSpPr>
          <p:spPr>
            <a:xfrm>
              <a:off x="7601382" y="4832067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A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4" name="object 165">
              <a:extLst>
                <a:ext uri="{FF2B5EF4-FFF2-40B4-BE49-F238E27FC236}">
                  <a16:creationId xmlns:a16="http://schemas.microsoft.com/office/drawing/2014/main" id="{FEA5BDA8-3537-F65C-8C4E-05E559AD2BE4}"/>
                </a:ext>
              </a:extLst>
            </p:cNvPr>
            <p:cNvSpPr/>
            <p:nvPr/>
          </p:nvSpPr>
          <p:spPr>
            <a:xfrm>
              <a:off x="7601382" y="4782786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B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5" name="object 166">
              <a:extLst>
                <a:ext uri="{FF2B5EF4-FFF2-40B4-BE49-F238E27FC236}">
                  <a16:creationId xmlns:a16="http://schemas.microsoft.com/office/drawing/2014/main" id="{F5F66CB8-E43A-2387-36F9-338F7CBD33F4}"/>
                </a:ext>
              </a:extLst>
            </p:cNvPr>
            <p:cNvSpPr/>
            <p:nvPr/>
          </p:nvSpPr>
          <p:spPr>
            <a:xfrm>
              <a:off x="7601382" y="473347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D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6" name="object 167">
              <a:extLst>
                <a:ext uri="{FF2B5EF4-FFF2-40B4-BE49-F238E27FC236}">
                  <a16:creationId xmlns:a16="http://schemas.microsoft.com/office/drawing/2014/main" id="{4FBDB346-3DB7-38EA-A7CE-09533A8D7BBC}"/>
                </a:ext>
              </a:extLst>
            </p:cNvPr>
            <p:cNvSpPr/>
            <p:nvPr/>
          </p:nvSpPr>
          <p:spPr>
            <a:xfrm>
              <a:off x="7601382" y="4684882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E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7" name="object 168">
              <a:extLst>
                <a:ext uri="{FF2B5EF4-FFF2-40B4-BE49-F238E27FC236}">
                  <a16:creationId xmlns:a16="http://schemas.microsoft.com/office/drawing/2014/main" id="{27677754-254A-EA08-819E-A2103F87169F}"/>
                </a:ext>
              </a:extLst>
            </p:cNvPr>
            <p:cNvSpPr/>
            <p:nvPr/>
          </p:nvSpPr>
          <p:spPr>
            <a:xfrm>
              <a:off x="7601382" y="4635573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8" name="object 169">
              <a:extLst>
                <a:ext uri="{FF2B5EF4-FFF2-40B4-BE49-F238E27FC236}">
                  <a16:creationId xmlns:a16="http://schemas.microsoft.com/office/drawing/2014/main" id="{92460569-F47C-4999-4EFD-2DD3F3F83998}"/>
                </a:ext>
              </a:extLst>
            </p:cNvPr>
            <p:cNvSpPr/>
            <p:nvPr/>
          </p:nvSpPr>
          <p:spPr>
            <a:xfrm>
              <a:off x="7601382" y="4586292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9" name="object 170">
              <a:extLst>
                <a:ext uri="{FF2B5EF4-FFF2-40B4-BE49-F238E27FC236}">
                  <a16:creationId xmlns:a16="http://schemas.microsoft.com/office/drawing/2014/main" id="{16089FAF-18DC-5CBE-C939-69E65D77115A}"/>
                </a:ext>
              </a:extLst>
            </p:cNvPr>
            <p:cNvSpPr/>
            <p:nvPr/>
          </p:nvSpPr>
          <p:spPr>
            <a:xfrm>
              <a:off x="7601382" y="453697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0" name="object 171">
              <a:extLst>
                <a:ext uri="{FF2B5EF4-FFF2-40B4-BE49-F238E27FC236}">
                  <a16:creationId xmlns:a16="http://schemas.microsoft.com/office/drawing/2014/main" id="{66A134E4-A1E1-0547-ACB9-A1F2E6E3BD60}"/>
                </a:ext>
              </a:extLst>
            </p:cNvPr>
            <p:cNvSpPr/>
            <p:nvPr/>
          </p:nvSpPr>
          <p:spPr>
            <a:xfrm>
              <a:off x="7601382" y="448838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1" name="object 172">
              <a:extLst>
                <a:ext uri="{FF2B5EF4-FFF2-40B4-BE49-F238E27FC236}">
                  <a16:creationId xmlns:a16="http://schemas.microsoft.com/office/drawing/2014/main" id="{EA7AFD75-0D51-CED4-8979-46104DA1AB9D}"/>
                </a:ext>
              </a:extLst>
            </p:cNvPr>
            <p:cNvSpPr/>
            <p:nvPr/>
          </p:nvSpPr>
          <p:spPr>
            <a:xfrm>
              <a:off x="7601382" y="443907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2" name="object 173">
              <a:extLst>
                <a:ext uri="{FF2B5EF4-FFF2-40B4-BE49-F238E27FC236}">
                  <a16:creationId xmlns:a16="http://schemas.microsoft.com/office/drawing/2014/main" id="{06C79052-1C87-55D3-27B9-9151B544863C}"/>
                </a:ext>
              </a:extLst>
            </p:cNvPr>
            <p:cNvSpPr/>
            <p:nvPr/>
          </p:nvSpPr>
          <p:spPr>
            <a:xfrm>
              <a:off x="7601382" y="4389798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3" name="object 174">
              <a:extLst>
                <a:ext uri="{FF2B5EF4-FFF2-40B4-BE49-F238E27FC236}">
                  <a16:creationId xmlns:a16="http://schemas.microsoft.com/office/drawing/2014/main" id="{FB9CF567-E44F-7098-4CC3-DD5566C6FB2D}"/>
                </a:ext>
              </a:extLst>
            </p:cNvPr>
            <p:cNvSpPr/>
            <p:nvPr/>
          </p:nvSpPr>
          <p:spPr>
            <a:xfrm>
              <a:off x="7601382" y="4341184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4" name="object 175">
              <a:extLst>
                <a:ext uri="{FF2B5EF4-FFF2-40B4-BE49-F238E27FC236}">
                  <a16:creationId xmlns:a16="http://schemas.microsoft.com/office/drawing/2014/main" id="{6E26EE50-3563-CBFD-F805-08CD325D4744}"/>
                </a:ext>
              </a:extLst>
            </p:cNvPr>
            <p:cNvSpPr/>
            <p:nvPr/>
          </p:nvSpPr>
          <p:spPr>
            <a:xfrm>
              <a:off x="7601382" y="429189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5" name="object 176">
              <a:extLst>
                <a:ext uri="{FF2B5EF4-FFF2-40B4-BE49-F238E27FC236}">
                  <a16:creationId xmlns:a16="http://schemas.microsoft.com/office/drawing/2014/main" id="{4C394E7B-8998-6927-B2F8-DE24A7F22EC1}"/>
                </a:ext>
              </a:extLst>
            </p:cNvPr>
            <p:cNvSpPr/>
            <p:nvPr/>
          </p:nvSpPr>
          <p:spPr>
            <a:xfrm>
              <a:off x="7601382" y="4242585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6" name="object 177">
              <a:extLst>
                <a:ext uri="{FF2B5EF4-FFF2-40B4-BE49-F238E27FC236}">
                  <a16:creationId xmlns:a16="http://schemas.microsoft.com/office/drawing/2014/main" id="{9D184458-9933-F396-B515-419668766FA5}"/>
                </a:ext>
              </a:extLst>
            </p:cNvPr>
            <p:cNvSpPr/>
            <p:nvPr/>
          </p:nvSpPr>
          <p:spPr>
            <a:xfrm>
              <a:off x="7601382" y="4193998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591"/>
                  </a:lnTo>
                  <a:lnTo>
                    <a:pt x="209778" y="48591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7" name="object 178">
              <a:extLst>
                <a:ext uri="{FF2B5EF4-FFF2-40B4-BE49-F238E27FC236}">
                  <a16:creationId xmlns:a16="http://schemas.microsoft.com/office/drawing/2014/main" id="{24DA3001-FB35-7C9D-41E5-95E70CB87361}"/>
                </a:ext>
              </a:extLst>
            </p:cNvPr>
            <p:cNvSpPr/>
            <p:nvPr/>
          </p:nvSpPr>
          <p:spPr>
            <a:xfrm>
              <a:off x="7601382" y="4144690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308"/>
                  </a:lnTo>
                  <a:lnTo>
                    <a:pt x="209778" y="49308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8" name="object 179">
              <a:extLst>
                <a:ext uri="{FF2B5EF4-FFF2-40B4-BE49-F238E27FC236}">
                  <a16:creationId xmlns:a16="http://schemas.microsoft.com/office/drawing/2014/main" id="{D624E5A5-C551-3F2D-AF96-F4B39ACB7EB7}"/>
                </a:ext>
              </a:extLst>
            </p:cNvPr>
            <p:cNvSpPr/>
            <p:nvPr/>
          </p:nvSpPr>
          <p:spPr>
            <a:xfrm>
              <a:off x="7601382" y="4095399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9" name="object 180">
              <a:extLst>
                <a:ext uri="{FF2B5EF4-FFF2-40B4-BE49-F238E27FC236}">
                  <a16:creationId xmlns:a16="http://schemas.microsoft.com/office/drawing/2014/main" id="{114AD5B0-470A-28B5-844A-C796880F60DA}"/>
                </a:ext>
              </a:extLst>
            </p:cNvPr>
            <p:cNvSpPr/>
            <p:nvPr/>
          </p:nvSpPr>
          <p:spPr>
            <a:xfrm>
              <a:off x="7601382" y="4046785"/>
              <a:ext cx="210185" cy="48895"/>
            </a:xfrm>
            <a:custGeom>
              <a:avLst/>
              <a:gdLst/>
              <a:ahLst/>
              <a:cxnLst/>
              <a:rect l="l" t="t" r="r" b="b"/>
              <a:pathLst>
                <a:path w="210184" h="48895">
                  <a:moveTo>
                    <a:pt x="209778" y="0"/>
                  </a:moveTo>
                  <a:lnTo>
                    <a:pt x="0" y="0"/>
                  </a:lnTo>
                  <a:lnTo>
                    <a:pt x="0" y="48614"/>
                  </a:lnTo>
                  <a:lnTo>
                    <a:pt x="209778" y="48614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0" name="object 181">
              <a:extLst>
                <a:ext uri="{FF2B5EF4-FFF2-40B4-BE49-F238E27FC236}">
                  <a16:creationId xmlns:a16="http://schemas.microsoft.com/office/drawing/2014/main" id="{878133CA-0C9A-42E9-E94A-E2728A149306}"/>
                </a:ext>
              </a:extLst>
            </p:cNvPr>
            <p:cNvSpPr/>
            <p:nvPr/>
          </p:nvSpPr>
          <p:spPr>
            <a:xfrm>
              <a:off x="7601382" y="3997504"/>
              <a:ext cx="210185" cy="49530"/>
            </a:xfrm>
            <a:custGeom>
              <a:avLst/>
              <a:gdLst/>
              <a:ahLst/>
              <a:cxnLst/>
              <a:rect l="l" t="t" r="r" b="b"/>
              <a:pathLst>
                <a:path w="210184" h="49529">
                  <a:moveTo>
                    <a:pt x="209778" y="0"/>
                  </a:moveTo>
                  <a:lnTo>
                    <a:pt x="0" y="0"/>
                  </a:lnTo>
                  <a:lnTo>
                    <a:pt x="0" y="49285"/>
                  </a:lnTo>
                  <a:lnTo>
                    <a:pt x="209778" y="49285"/>
                  </a:lnTo>
                  <a:lnTo>
                    <a:pt x="209778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1" name="object 182">
              <a:extLst>
                <a:ext uri="{FF2B5EF4-FFF2-40B4-BE49-F238E27FC236}">
                  <a16:creationId xmlns:a16="http://schemas.microsoft.com/office/drawing/2014/main" id="{A802E686-DE35-83C7-88DA-F08860013DF3}"/>
                </a:ext>
              </a:extLst>
            </p:cNvPr>
            <p:cNvSpPr/>
            <p:nvPr/>
          </p:nvSpPr>
          <p:spPr>
            <a:xfrm>
              <a:off x="7601382" y="3997504"/>
              <a:ext cx="257810" cy="2454275"/>
            </a:xfrm>
            <a:custGeom>
              <a:avLst/>
              <a:gdLst/>
              <a:ahLst/>
              <a:cxnLst/>
              <a:rect l="l" t="t" r="r" b="b"/>
              <a:pathLst>
                <a:path w="257809" h="2454275">
                  <a:moveTo>
                    <a:pt x="209778" y="2453723"/>
                  </a:moveTo>
                  <a:lnTo>
                    <a:pt x="209778" y="0"/>
                  </a:lnTo>
                </a:path>
                <a:path w="257809" h="2454275">
                  <a:moveTo>
                    <a:pt x="209778" y="2404438"/>
                  </a:moveTo>
                  <a:lnTo>
                    <a:pt x="257697" y="2404438"/>
                  </a:lnTo>
                </a:path>
                <a:path w="257809" h="2454275">
                  <a:moveTo>
                    <a:pt x="209778" y="2110039"/>
                  </a:moveTo>
                  <a:lnTo>
                    <a:pt x="257697" y="2110039"/>
                  </a:lnTo>
                </a:path>
                <a:path w="257809" h="2454275">
                  <a:moveTo>
                    <a:pt x="209778" y="1815650"/>
                  </a:moveTo>
                  <a:lnTo>
                    <a:pt x="257697" y="1815650"/>
                  </a:lnTo>
                </a:path>
                <a:path w="257809" h="2454275">
                  <a:moveTo>
                    <a:pt x="209778" y="1521251"/>
                  </a:moveTo>
                  <a:lnTo>
                    <a:pt x="257697" y="1521251"/>
                  </a:lnTo>
                </a:path>
                <a:path w="257809" h="2454275">
                  <a:moveTo>
                    <a:pt x="209778" y="1226861"/>
                  </a:moveTo>
                  <a:lnTo>
                    <a:pt x="257697" y="1226861"/>
                  </a:lnTo>
                </a:path>
                <a:path w="257809" h="2454275">
                  <a:moveTo>
                    <a:pt x="209778" y="932463"/>
                  </a:moveTo>
                  <a:lnTo>
                    <a:pt x="257697" y="932463"/>
                  </a:lnTo>
                </a:path>
                <a:path w="257809" h="2454275">
                  <a:moveTo>
                    <a:pt x="209778" y="638073"/>
                  </a:moveTo>
                  <a:lnTo>
                    <a:pt x="257697" y="638073"/>
                  </a:lnTo>
                </a:path>
                <a:path w="257809" h="2454275">
                  <a:moveTo>
                    <a:pt x="209778" y="343674"/>
                  </a:moveTo>
                  <a:lnTo>
                    <a:pt x="257697" y="343674"/>
                  </a:lnTo>
                </a:path>
                <a:path w="257809" h="2454275">
                  <a:moveTo>
                    <a:pt x="209778" y="49285"/>
                  </a:moveTo>
                  <a:lnTo>
                    <a:pt x="257697" y="49285"/>
                  </a:lnTo>
                </a:path>
                <a:path w="257809" h="2454275">
                  <a:moveTo>
                    <a:pt x="0" y="0"/>
                  </a:moveTo>
                  <a:lnTo>
                    <a:pt x="209778" y="0"/>
                  </a:lnTo>
                  <a:lnTo>
                    <a:pt x="209778" y="2453723"/>
                  </a:lnTo>
                  <a:lnTo>
                    <a:pt x="0" y="2453723"/>
                  </a:lnTo>
                  <a:lnTo>
                    <a:pt x="0" y="0"/>
                  </a:lnTo>
                </a:path>
              </a:pathLst>
            </a:custGeom>
            <a:ln w="5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82" name="object 183">
            <a:extLst>
              <a:ext uri="{FF2B5EF4-FFF2-40B4-BE49-F238E27FC236}">
                <a16:creationId xmlns:a16="http://schemas.microsoft.com/office/drawing/2014/main" id="{2D5BE5E7-E380-87B1-18EF-489AAF78BD7E}"/>
              </a:ext>
            </a:extLst>
          </p:cNvPr>
          <p:cNvSpPr txBox="1"/>
          <p:nvPr/>
        </p:nvSpPr>
        <p:spPr>
          <a:xfrm>
            <a:off x="7481566" y="6044046"/>
            <a:ext cx="336058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3" name="object 184">
            <a:extLst>
              <a:ext uri="{FF2B5EF4-FFF2-40B4-BE49-F238E27FC236}">
                <a16:creationId xmlns:a16="http://schemas.microsoft.com/office/drawing/2014/main" id="{8C8D7A18-68C6-EFD4-80D3-EE8784AFE311}"/>
              </a:ext>
            </a:extLst>
          </p:cNvPr>
          <p:cNvSpPr txBox="1"/>
          <p:nvPr/>
        </p:nvSpPr>
        <p:spPr>
          <a:xfrm>
            <a:off x="7481565" y="5749647"/>
            <a:ext cx="276853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-75.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4" name="object 185">
            <a:extLst>
              <a:ext uri="{FF2B5EF4-FFF2-40B4-BE49-F238E27FC236}">
                <a16:creationId xmlns:a16="http://schemas.microsoft.com/office/drawing/2014/main" id="{99448AF2-D8B9-2976-5A85-EC8C53E814B9}"/>
              </a:ext>
            </a:extLst>
          </p:cNvPr>
          <p:cNvSpPr txBox="1"/>
          <p:nvPr/>
        </p:nvSpPr>
        <p:spPr>
          <a:xfrm>
            <a:off x="7481565" y="5455248"/>
            <a:ext cx="276853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5" name="object 186">
            <a:extLst>
              <a:ext uri="{FF2B5EF4-FFF2-40B4-BE49-F238E27FC236}">
                <a16:creationId xmlns:a16="http://schemas.microsoft.com/office/drawing/2014/main" id="{E72F1103-8F55-290E-AEBA-49015F134C63}"/>
              </a:ext>
            </a:extLst>
          </p:cNvPr>
          <p:cNvSpPr txBox="1"/>
          <p:nvPr/>
        </p:nvSpPr>
        <p:spPr>
          <a:xfrm>
            <a:off x="7481565" y="5160859"/>
            <a:ext cx="276853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-25.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6" name="object 187">
            <a:extLst>
              <a:ext uri="{FF2B5EF4-FFF2-40B4-BE49-F238E27FC236}">
                <a16:creationId xmlns:a16="http://schemas.microsoft.com/office/drawing/2014/main" id="{D6366584-EAD6-ABEB-C4FE-A70AD73B3961}"/>
              </a:ext>
            </a:extLst>
          </p:cNvPr>
          <p:cNvSpPr txBox="1"/>
          <p:nvPr/>
        </p:nvSpPr>
        <p:spPr>
          <a:xfrm>
            <a:off x="7481566" y="4866470"/>
            <a:ext cx="182623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</a:t>
            </a: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7" name="object 188">
            <a:extLst>
              <a:ext uri="{FF2B5EF4-FFF2-40B4-BE49-F238E27FC236}">
                <a16:creationId xmlns:a16="http://schemas.microsoft.com/office/drawing/2014/main" id="{F8094B88-A62B-1B46-48A7-FE106B7BC731}"/>
              </a:ext>
            </a:extLst>
          </p:cNvPr>
          <p:cNvSpPr txBox="1"/>
          <p:nvPr/>
        </p:nvSpPr>
        <p:spPr>
          <a:xfrm>
            <a:off x="7481565" y="4572071"/>
            <a:ext cx="241829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8" name="object 189">
            <a:extLst>
              <a:ext uri="{FF2B5EF4-FFF2-40B4-BE49-F238E27FC236}">
                <a16:creationId xmlns:a16="http://schemas.microsoft.com/office/drawing/2014/main" id="{53F86973-9441-76BE-CE85-6AF72FED9462}"/>
              </a:ext>
            </a:extLst>
          </p:cNvPr>
          <p:cNvSpPr txBox="1"/>
          <p:nvPr/>
        </p:nvSpPr>
        <p:spPr>
          <a:xfrm>
            <a:off x="7481565" y="4277681"/>
            <a:ext cx="241829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9" name="object 190">
            <a:extLst>
              <a:ext uri="{FF2B5EF4-FFF2-40B4-BE49-F238E27FC236}">
                <a16:creationId xmlns:a16="http://schemas.microsoft.com/office/drawing/2014/main" id="{00C8DE63-EF9F-56F2-8C81-8A1961A7C872}"/>
              </a:ext>
            </a:extLst>
          </p:cNvPr>
          <p:cNvSpPr txBox="1"/>
          <p:nvPr/>
        </p:nvSpPr>
        <p:spPr>
          <a:xfrm>
            <a:off x="7481565" y="3983282"/>
            <a:ext cx="241829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0" name="object 191">
            <a:extLst>
              <a:ext uri="{FF2B5EF4-FFF2-40B4-BE49-F238E27FC236}">
                <a16:creationId xmlns:a16="http://schemas.microsoft.com/office/drawing/2014/main" id="{36CEAF2F-1173-E7FC-CA26-FEF6B1544553}"/>
              </a:ext>
            </a:extLst>
          </p:cNvPr>
          <p:cNvSpPr txBox="1"/>
          <p:nvPr/>
        </p:nvSpPr>
        <p:spPr>
          <a:xfrm>
            <a:off x="7481566" y="3688893"/>
            <a:ext cx="301036" cy="141064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8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1" name="object 192">
            <a:extLst>
              <a:ext uri="{FF2B5EF4-FFF2-40B4-BE49-F238E27FC236}">
                <a16:creationId xmlns:a16="http://schemas.microsoft.com/office/drawing/2014/main" id="{82BC2486-E507-7987-6F1C-EEB74F20A6D5}"/>
              </a:ext>
            </a:extLst>
          </p:cNvPr>
          <p:cNvSpPr txBox="1"/>
          <p:nvPr/>
        </p:nvSpPr>
        <p:spPr>
          <a:xfrm>
            <a:off x="6987995" y="3482106"/>
            <a:ext cx="645160" cy="16735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 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10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sz="975" b="1" spc="7" baseline="341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975" baseline="3418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2" name="object 193">
            <a:extLst>
              <a:ext uri="{FF2B5EF4-FFF2-40B4-BE49-F238E27FC236}">
                <a16:creationId xmlns:a16="http://schemas.microsoft.com/office/drawing/2014/main" id="{6644990C-A7D1-B74B-B6EB-7F551F2CD63A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8206035" y="3697896"/>
            <a:ext cx="2579637" cy="2476601"/>
          </a:xfrm>
          <a:prstGeom prst="rect">
            <a:avLst/>
          </a:prstGeom>
        </p:spPr>
      </p:pic>
      <p:sp>
        <p:nvSpPr>
          <p:cNvPr id="493" name="object 194">
            <a:extLst>
              <a:ext uri="{FF2B5EF4-FFF2-40B4-BE49-F238E27FC236}">
                <a16:creationId xmlns:a16="http://schemas.microsoft.com/office/drawing/2014/main" id="{726BD47B-459F-2CA8-52F4-A5D779B80A02}"/>
              </a:ext>
            </a:extLst>
          </p:cNvPr>
          <p:cNvSpPr txBox="1"/>
          <p:nvPr/>
        </p:nvSpPr>
        <p:spPr>
          <a:xfrm>
            <a:off x="10485657" y="3741975"/>
            <a:ext cx="319405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4" name="object 195">
            <a:extLst>
              <a:ext uri="{FF2B5EF4-FFF2-40B4-BE49-F238E27FC236}">
                <a16:creationId xmlns:a16="http://schemas.microsoft.com/office/drawing/2014/main" id="{262EFBB6-9FD5-DE85-A204-7CF0197FF477}"/>
              </a:ext>
            </a:extLst>
          </p:cNvPr>
          <p:cNvSpPr txBox="1"/>
          <p:nvPr/>
        </p:nvSpPr>
        <p:spPr>
          <a:xfrm>
            <a:off x="8814249" y="3903140"/>
            <a:ext cx="205104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5" name="object 196">
            <a:extLst>
              <a:ext uri="{FF2B5EF4-FFF2-40B4-BE49-F238E27FC236}">
                <a16:creationId xmlns:a16="http://schemas.microsoft.com/office/drawing/2014/main" id="{217270B4-BDB6-2556-5269-AC4B485666CB}"/>
              </a:ext>
            </a:extLst>
          </p:cNvPr>
          <p:cNvSpPr txBox="1"/>
          <p:nvPr/>
        </p:nvSpPr>
        <p:spPr>
          <a:xfrm>
            <a:off x="10490553" y="6002025"/>
            <a:ext cx="205104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6" name="object 197">
            <a:extLst>
              <a:ext uri="{FF2B5EF4-FFF2-40B4-BE49-F238E27FC236}">
                <a16:creationId xmlns:a16="http://schemas.microsoft.com/office/drawing/2014/main" id="{BA2208FE-E387-3A58-C78E-A0F52E13E15B}"/>
              </a:ext>
            </a:extLst>
          </p:cNvPr>
          <p:cNvSpPr txBox="1"/>
          <p:nvPr/>
        </p:nvSpPr>
        <p:spPr>
          <a:xfrm>
            <a:off x="9568300" y="4367782"/>
            <a:ext cx="319405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7" name="object 198">
            <a:extLst>
              <a:ext uri="{FF2B5EF4-FFF2-40B4-BE49-F238E27FC236}">
                <a16:creationId xmlns:a16="http://schemas.microsoft.com/office/drawing/2014/main" id="{397426CD-9737-4F90-B75D-CB2CD233FA7D}"/>
              </a:ext>
            </a:extLst>
          </p:cNvPr>
          <p:cNvSpPr txBox="1"/>
          <p:nvPr/>
        </p:nvSpPr>
        <p:spPr>
          <a:xfrm>
            <a:off x="10433106" y="4070638"/>
            <a:ext cx="319405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8" name="object 199">
            <a:extLst>
              <a:ext uri="{FF2B5EF4-FFF2-40B4-BE49-F238E27FC236}">
                <a16:creationId xmlns:a16="http://schemas.microsoft.com/office/drawing/2014/main" id="{C15C8EFF-0948-4048-AA60-BD368C2981C7}"/>
              </a:ext>
            </a:extLst>
          </p:cNvPr>
          <p:cNvSpPr txBox="1"/>
          <p:nvPr/>
        </p:nvSpPr>
        <p:spPr>
          <a:xfrm>
            <a:off x="10168194" y="5905319"/>
            <a:ext cx="205104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9" name="object 200">
            <a:extLst>
              <a:ext uri="{FF2B5EF4-FFF2-40B4-BE49-F238E27FC236}">
                <a16:creationId xmlns:a16="http://schemas.microsoft.com/office/drawing/2014/main" id="{541D3981-DC26-D317-4AC6-3D037E9331FA}"/>
              </a:ext>
            </a:extLst>
          </p:cNvPr>
          <p:cNvSpPr txBox="1"/>
          <p:nvPr/>
        </p:nvSpPr>
        <p:spPr>
          <a:xfrm>
            <a:off x="10496051" y="5488884"/>
            <a:ext cx="238316" cy="37338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265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es-ES"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18415" algn="r">
              <a:lnSpc>
                <a:spcPct val="100000"/>
              </a:lnSpc>
              <a:spcBef>
                <a:spcPts val="17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0" name="object 201">
            <a:extLst>
              <a:ext uri="{FF2B5EF4-FFF2-40B4-BE49-F238E27FC236}">
                <a16:creationId xmlns:a16="http://schemas.microsoft.com/office/drawing/2014/main" id="{87679840-7DA1-BBB9-27CF-D49F2D0F6077}"/>
              </a:ext>
            </a:extLst>
          </p:cNvPr>
          <p:cNvSpPr txBox="1"/>
          <p:nvPr/>
        </p:nvSpPr>
        <p:spPr>
          <a:xfrm>
            <a:off x="9659408" y="4065734"/>
            <a:ext cx="319405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" name="object 202">
            <a:extLst>
              <a:ext uri="{FF2B5EF4-FFF2-40B4-BE49-F238E27FC236}">
                <a16:creationId xmlns:a16="http://schemas.microsoft.com/office/drawing/2014/main" id="{9F0DDF1E-34D7-0F68-9B35-372B8C725DDB}"/>
              </a:ext>
            </a:extLst>
          </p:cNvPr>
          <p:cNvSpPr txBox="1"/>
          <p:nvPr/>
        </p:nvSpPr>
        <p:spPr>
          <a:xfrm>
            <a:off x="10046257" y="4306098"/>
            <a:ext cx="319405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2" name="object 203">
            <a:extLst>
              <a:ext uri="{FF2B5EF4-FFF2-40B4-BE49-F238E27FC236}">
                <a16:creationId xmlns:a16="http://schemas.microsoft.com/office/drawing/2014/main" id="{391822EB-0150-D94D-D2CC-4814ED28F26B}"/>
              </a:ext>
            </a:extLst>
          </p:cNvPr>
          <p:cNvSpPr txBox="1"/>
          <p:nvPr/>
        </p:nvSpPr>
        <p:spPr>
          <a:xfrm>
            <a:off x="10202527" y="5602570"/>
            <a:ext cx="205104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3" name="object 204">
            <a:extLst>
              <a:ext uri="{FF2B5EF4-FFF2-40B4-BE49-F238E27FC236}">
                <a16:creationId xmlns:a16="http://schemas.microsoft.com/office/drawing/2014/main" id="{FAEDB9ED-5A88-E8BF-B9AD-5F74D57281BB}"/>
              </a:ext>
            </a:extLst>
          </p:cNvPr>
          <p:cNvSpPr txBox="1"/>
          <p:nvPr/>
        </p:nvSpPr>
        <p:spPr>
          <a:xfrm>
            <a:off x="8248717" y="3712521"/>
            <a:ext cx="267970" cy="44132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75565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4" name="object 205">
            <a:extLst>
              <a:ext uri="{FF2B5EF4-FFF2-40B4-BE49-F238E27FC236}">
                <a16:creationId xmlns:a16="http://schemas.microsoft.com/office/drawing/2014/main" id="{BB43C1AD-3AD4-371B-2185-C3ADB99C5ABA}"/>
              </a:ext>
            </a:extLst>
          </p:cNvPr>
          <p:cNvSpPr txBox="1"/>
          <p:nvPr/>
        </p:nvSpPr>
        <p:spPr>
          <a:xfrm>
            <a:off x="8407790" y="4677401"/>
            <a:ext cx="288925" cy="496570"/>
          </a:xfrm>
          <a:prstGeom prst="rect">
            <a:avLst/>
          </a:prstGeom>
        </p:spPr>
        <p:txBody>
          <a:bodyPr vert="horz" wrap="square" lIns="0" tIns="95250" rIns="0" bIns="0" rtlCol="0">
            <a:spAutoFit/>
          </a:bodyPr>
          <a:lstStyle/>
          <a:p>
            <a:pPr marL="96520">
              <a:lnSpc>
                <a:spcPct val="100000"/>
              </a:lnSpc>
              <a:spcBef>
                <a:spcPts val="75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655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5" name="object 206">
            <a:extLst>
              <a:ext uri="{FF2B5EF4-FFF2-40B4-BE49-F238E27FC236}">
                <a16:creationId xmlns:a16="http://schemas.microsoft.com/office/drawing/2014/main" id="{9D3F1C1A-86A6-8445-8574-C5E83CC1F6F7}"/>
              </a:ext>
            </a:extLst>
          </p:cNvPr>
          <p:cNvSpPr txBox="1"/>
          <p:nvPr/>
        </p:nvSpPr>
        <p:spPr>
          <a:xfrm>
            <a:off x="8194737" y="5161077"/>
            <a:ext cx="205104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6" name="object 207">
            <a:extLst>
              <a:ext uri="{FF2B5EF4-FFF2-40B4-BE49-F238E27FC236}">
                <a16:creationId xmlns:a16="http://schemas.microsoft.com/office/drawing/2014/main" id="{5D5D7638-1B08-0CA1-A6B7-F5A18E55D7D0}"/>
              </a:ext>
            </a:extLst>
          </p:cNvPr>
          <p:cNvSpPr txBox="1"/>
          <p:nvPr/>
        </p:nvSpPr>
        <p:spPr>
          <a:xfrm>
            <a:off x="8452634" y="4293487"/>
            <a:ext cx="205104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7" name="object 208">
            <a:extLst>
              <a:ext uri="{FF2B5EF4-FFF2-40B4-BE49-F238E27FC236}">
                <a16:creationId xmlns:a16="http://schemas.microsoft.com/office/drawing/2014/main" id="{A46AD0D9-21EE-4906-4424-50C3D3581E96}"/>
              </a:ext>
            </a:extLst>
          </p:cNvPr>
          <p:cNvSpPr txBox="1"/>
          <p:nvPr/>
        </p:nvSpPr>
        <p:spPr>
          <a:xfrm>
            <a:off x="8325092" y="5595573"/>
            <a:ext cx="205104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8" name="object 209">
            <a:extLst>
              <a:ext uri="{FF2B5EF4-FFF2-40B4-BE49-F238E27FC236}">
                <a16:creationId xmlns:a16="http://schemas.microsoft.com/office/drawing/2014/main" id="{30D4B6C2-0409-8C36-4FA7-CF0C55B75F91}"/>
              </a:ext>
            </a:extLst>
          </p:cNvPr>
          <p:cNvSpPr txBox="1"/>
          <p:nvPr/>
        </p:nvSpPr>
        <p:spPr>
          <a:xfrm>
            <a:off x="9341253" y="5516919"/>
            <a:ext cx="258445" cy="481330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65405">
              <a:lnSpc>
                <a:spcPct val="100000"/>
              </a:lnSpc>
              <a:spcBef>
                <a:spcPts val="69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9" name="object 210">
            <a:extLst>
              <a:ext uri="{FF2B5EF4-FFF2-40B4-BE49-F238E27FC236}">
                <a16:creationId xmlns:a16="http://schemas.microsoft.com/office/drawing/2014/main" id="{DDFDD378-A70C-42CC-2BE5-D5A57BABD8B5}"/>
              </a:ext>
            </a:extLst>
          </p:cNvPr>
          <p:cNvSpPr txBox="1"/>
          <p:nvPr/>
        </p:nvSpPr>
        <p:spPr>
          <a:xfrm>
            <a:off x="8848582" y="5708930"/>
            <a:ext cx="323850" cy="351155"/>
          </a:xfrm>
          <a:prstGeom prst="rect">
            <a:avLst/>
          </a:prstGeom>
        </p:spPr>
        <p:txBody>
          <a:bodyPr vert="horz" wrap="square" lIns="0" tIns="22225" rIns="0" bIns="0" rtlCol="0">
            <a:spAutoFit/>
          </a:bodyPr>
          <a:lstStyle/>
          <a:p>
            <a:pPr marL="131445">
              <a:lnSpc>
                <a:spcPct val="100000"/>
              </a:lnSpc>
              <a:spcBef>
                <a:spcPts val="175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10" name="object 211">
            <a:extLst>
              <a:ext uri="{FF2B5EF4-FFF2-40B4-BE49-F238E27FC236}">
                <a16:creationId xmlns:a16="http://schemas.microsoft.com/office/drawing/2014/main" id="{170E068A-1CD3-8C72-3604-48F8C326A9AE}"/>
              </a:ext>
            </a:extLst>
          </p:cNvPr>
          <p:cNvGrpSpPr/>
          <p:nvPr/>
        </p:nvGrpSpPr>
        <p:grpSpPr>
          <a:xfrm>
            <a:off x="8157689" y="3693342"/>
            <a:ext cx="2632075" cy="2529840"/>
            <a:chOff x="8567700" y="3966095"/>
            <a:chExt cx="2632075" cy="2529840"/>
          </a:xfrm>
        </p:grpSpPr>
        <p:sp>
          <p:nvSpPr>
            <p:cNvPr id="511" name="object 212">
              <a:extLst>
                <a:ext uri="{FF2B5EF4-FFF2-40B4-BE49-F238E27FC236}">
                  <a16:creationId xmlns:a16="http://schemas.microsoft.com/office/drawing/2014/main" id="{A97A91E1-07A2-6ABE-27C0-4D3C3AA72276}"/>
                </a:ext>
              </a:extLst>
            </p:cNvPr>
            <p:cNvSpPr/>
            <p:nvPr/>
          </p:nvSpPr>
          <p:spPr>
            <a:xfrm>
              <a:off x="8616047" y="3970649"/>
              <a:ext cx="2579370" cy="2477135"/>
            </a:xfrm>
            <a:custGeom>
              <a:avLst/>
              <a:gdLst/>
              <a:ahLst/>
              <a:cxnLst/>
              <a:rect l="l" t="t" r="r" b="b"/>
              <a:pathLst>
                <a:path w="2579370" h="2477135">
                  <a:moveTo>
                    <a:pt x="0" y="2476601"/>
                  </a:moveTo>
                  <a:lnTo>
                    <a:pt x="2578936" y="2476601"/>
                  </a:lnTo>
                </a:path>
                <a:path w="2579370" h="2477135">
                  <a:moveTo>
                    <a:pt x="0" y="0"/>
                  </a:moveTo>
                  <a:lnTo>
                    <a:pt x="2578936" y="0"/>
                  </a:lnTo>
                </a:path>
              </a:pathLst>
            </a:custGeom>
            <a:ln w="91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2" name="object 213">
              <a:extLst>
                <a:ext uri="{FF2B5EF4-FFF2-40B4-BE49-F238E27FC236}">
                  <a16:creationId xmlns:a16="http://schemas.microsoft.com/office/drawing/2014/main" id="{D7D38E7A-087E-3913-FAE9-1277C86253FF}"/>
                </a:ext>
              </a:extLst>
            </p:cNvPr>
            <p:cNvSpPr/>
            <p:nvPr/>
          </p:nvSpPr>
          <p:spPr>
            <a:xfrm>
              <a:off x="8616047" y="6447251"/>
              <a:ext cx="2579370" cy="48895"/>
            </a:xfrm>
            <a:custGeom>
              <a:avLst/>
              <a:gdLst/>
              <a:ahLst/>
              <a:cxnLst/>
              <a:rect l="l" t="t" r="r" b="b"/>
              <a:pathLst>
                <a:path w="2579370" h="48895">
                  <a:moveTo>
                    <a:pt x="215155" y="0"/>
                  </a:moveTo>
                  <a:lnTo>
                    <a:pt x="215155" y="23840"/>
                  </a:lnTo>
                </a:path>
                <a:path w="2579370" h="48895">
                  <a:moveTo>
                    <a:pt x="644736" y="0"/>
                  </a:moveTo>
                  <a:lnTo>
                    <a:pt x="644736" y="23840"/>
                  </a:lnTo>
                </a:path>
                <a:path w="2579370" h="48895">
                  <a:moveTo>
                    <a:pt x="1074327" y="0"/>
                  </a:moveTo>
                  <a:lnTo>
                    <a:pt x="1074327" y="23840"/>
                  </a:lnTo>
                </a:path>
                <a:path w="2579370" h="48895">
                  <a:moveTo>
                    <a:pt x="1504609" y="0"/>
                  </a:moveTo>
                  <a:lnTo>
                    <a:pt x="1504609" y="23840"/>
                  </a:lnTo>
                </a:path>
                <a:path w="2579370" h="48895">
                  <a:moveTo>
                    <a:pt x="1934218" y="0"/>
                  </a:moveTo>
                  <a:lnTo>
                    <a:pt x="1934218" y="23840"/>
                  </a:lnTo>
                </a:path>
                <a:path w="2579370" h="48895">
                  <a:moveTo>
                    <a:pt x="2363809" y="0"/>
                  </a:moveTo>
                  <a:lnTo>
                    <a:pt x="2363809" y="23840"/>
                  </a:lnTo>
                </a:path>
                <a:path w="2579370" h="48895">
                  <a:moveTo>
                    <a:pt x="0" y="0"/>
                  </a:moveTo>
                  <a:lnTo>
                    <a:pt x="0" y="48362"/>
                  </a:lnTo>
                </a:path>
                <a:path w="2579370" h="48895">
                  <a:moveTo>
                    <a:pt x="429590" y="0"/>
                  </a:moveTo>
                  <a:lnTo>
                    <a:pt x="429590" y="48362"/>
                  </a:lnTo>
                </a:path>
                <a:path w="2579370" h="48895">
                  <a:moveTo>
                    <a:pt x="859900" y="0"/>
                  </a:moveTo>
                  <a:lnTo>
                    <a:pt x="859900" y="48362"/>
                  </a:lnTo>
                </a:path>
                <a:path w="2579370" h="48895">
                  <a:moveTo>
                    <a:pt x="1289482" y="0"/>
                  </a:moveTo>
                  <a:lnTo>
                    <a:pt x="1289482" y="48362"/>
                  </a:lnTo>
                </a:path>
                <a:path w="2579370" h="48895">
                  <a:moveTo>
                    <a:pt x="1719063" y="0"/>
                  </a:moveTo>
                  <a:lnTo>
                    <a:pt x="1719063" y="48362"/>
                  </a:lnTo>
                </a:path>
                <a:path w="2579370" h="48895">
                  <a:moveTo>
                    <a:pt x="2149354" y="0"/>
                  </a:moveTo>
                  <a:lnTo>
                    <a:pt x="2149354" y="48362"/>
                  </a:lnTo>
                </a:path>
                <a:path w="2579370" h="48895">
                  <a:moveTo>
                    <a:pt x="2578936" y="0"/>
                  </a:moveTo>
                  <a:lnTo>
                    <a:pt x="2578936" y="48362"/>
                  </a:lnTo>
                </a:path>
              </a:pathLst>
            </a:custGeom>
            <a:ln w="91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3" name="object 214">
              <a:extLst>
                <a:ext uri="{FF2B5EF4-FFF2-40B4-BE49-F238E27FC236}">
                  <a16:creationId xmlns:a16="http://schemas.microsoft.com/office/drawing/2014/main" id="{D0390682-8553-2D24-1714-8C7D188E9E75}"/>
                </a:ext>
              </a:extLst>
            </p:cNvPr>
            <p:cNvSpPr/>
            <p:nvPr/>
          </p:nvSpPr>
          <p:spPr>
            <a:xfrm>
              <a:off x="8616047" y="3970649"/>
              <a:ext cx="2579370" cy="2477135"/>
            </a:xfrm>
            <a:custGeom>
              <a:avLst/>
              <a:gdLst/>
              <a:ahLst/>
              <a:cxnLst/>
              <a:rect l="l" t="t" r="r" b="b"/>
              <a:pathLst>
                <a:path w="2579370" h="2477135">
                  <a:moveTo>
                    <a:pt x="0" y="2476601"/>
                  </a:moveTo>
                  <a:lnTo>
                    <a:pt x="0" y="0"/>
                  </a:lnTo>
                </a:path>
                <a:path w="2579370" h="2477135">
                  <a:moveTo>
                    <a:pt x="2578936" y="2476601"/>
                  </a:moveTo>
                  <a:lnTo>
                    <a:pt x="2578936" y="0"/>
                  </a:lnTo>
                </a:path>
              </a:pathLst>
            </a:custGeom>
            <a:ln w="91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4" name="object 215">
              <a:extLst>
                <a:ext uri="{FF2B5EF4-FFF2-40B4-BE49-F238E27FC236}">
                  <a16:creationId xmlns:a16="http://schemas.microsoft.com/office/drawing/2014/main" id="{AF77BAAD-CF8A-4DBF-BA00-A68398B033BF}"/>
                </a:ext>
              </a:extLst>
            </p:cNvPr>
            <p:cNvSpPr/>
            <p:nvPr/>
          </p:nvSpPr>
          <p:spPr>
            <a:xfrm>
              <a:off x="8567700" y="3970649"/>
              <a:ext cx="48895" cy="2477135"/>
            </a:xfrm>
            <a:custGeom>
              <a:avLst/>
              <a:gdLst/>
              <a:ahLst/>
              <a:cxnLst/>
              <a:rect l="l" t="t" r="r" b="b"/>
              <a:pathLst>
                <a:path w="48895" h="2477135">
                  <a:moveTo>
                    <a:pt x="48346" y="2270568"/>
                  </a:moveTo>
                  <a:lnTo>
                    <a:pt x="24523" y="2270568"/>
                  </a:lnTo>
                </a:path>
                <a:path w="48895" h="2477135">
                  <a:moveTo>
                    <a:pt x="48346" y="1857801"/>
                  </a:moveTo>
                  <a:lnTo>
                    <a:pt x="24523" y="1857801"/>
                  </a:lnTo>
                </a:path>
                <a:path w="48895" h="2477135">
                  <a:moveTo>
                    <a:pt x="48346" y="1445034"/>
                  </a:moveTo>
                  <a:lnTo>
                    <a:pt x="24523" y="1445034"/>
                  </a:lnTo>
                </a:path>
                <a:path w="48895" h="2477135">
                  <a:moveTo>
                    <a:pt x="48346" y="1032267"/>
                  </a:moveTo>
                  <a:lnTo>
                    <a:pt x="24523" y="1032267"/>
                  </a:lnTo>
                </a:path>
                <a:path w="48895" h="2477135">
                  <a:moveTo>
                    <a:pt x="48346" y="619500"/>
                  </a:moveTo>
                  <a:lnTo>
                    <a:pt x="24523" y="619500"/>
                  </a:lnTo>
                </a:path>
                <a:path w="48895" h="2477135">
                  <a:moveTo>
                    <a:pt x="48346" y="206733"/>
                  </a:moveTo>
                  <a:lnTo>
                    <a:pt x="24523" y="206733"/>
                  </a:lnTo>
                </a:path>
                <a:path w="48895" h="2477135">
                  <a:moveTo>
                    <a:pt x="48346" y="2476601"/>
                  </a:moveTo>
                  <a:lnTo>
                    <a:pt x="0" y="2476601"/>
                  </a:lnTo>
                </a:path>
                <a:path w="48895" h="2477135">
                  <a:moveTo>
                    <a:pt x="48346" y="2063825"/>
                  </a:moveTo>
                  <a:lnTo>
                    <a:pt x="0" y="2063825"/>
                  </a:lnTo>
                </a:path>
                <a:path w="48895" h="2477135">
                  <a:moveTo>
                    <a:pt x="48346" y="1651058"/>
                  </a:moveTo>
                  <a:lnTo>
                    <a:pt x="0" y="1651058"/>
                  </a:lnTo>
                </a:path>
                <a:path w="48895" h="2477135">
                  <a:moveTo>
                    <a:pt x="48346" y="1238300"/>
                  </a:moveTo>
                  <a:lnTo>
                    <a:pt x="0" y="1238300"/>
                  </a:lnTo>
                </a:path>
                <a:path w="48895" h="2477135">
                  <a:moveTo>
                    <a:pt x="48346" y="825533"/>
                  </a:moveTo>
                  <a:lnTo>
                    <a:pt x="0" y="825533"/>
                  </a:lnTo>
                </a:path>
                <a:path w="48895" h="2477135">
                  <a:moveTo>
                    <a:pt x="48346" y="412766"/>
                  </a:moveTo>
                  <a:lnTo>
                    <a:pt x="0" y="412766"/>
                  </a:lnTo>
                </a:path>
                <a:path w="48895" h="2477135">
                  <a:moveTo>
                    <a:pt x="48346" y="0"/>
                  </a:moveTo>
                  <a:lnTo>
                    <a:pt x="0" y="0"/>
                  </a:lnTo>
                </a:path>
              </a:pathLst>
            </a:custGeom>
            <a:ln w="91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15" name="object 216">
            <a:extLst>
              <a:ext uri="{FF2B5EF4-FFF2-40B4-BE49-F238E27FC236}">
                <a16:creationId xmlns:a16="http://schemas.microsoft.com/office/drawing/2014/main" id="{FC4A2676-9735-98D0-C119-04687CB5E589}"/>
              </a:ext>
            </a:extLst>
          </p:cNvPr>
          <p:cNvSpPr txBox="1"/>
          <p:nvPr/>
        </p:nvSpPr>
        <p:spPr>
          <a:xfrm>
            <a:off x="7843651" y="6087530"/>
            <a:ext cx="294005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6" name="object 217">
            <a:extLst>
              <a:ext uri="{FF2B5EF4-FFF2-40B4-BE49-F238E27FC236}">
                <a16:creationId xmlns:a16="http://schemas.microsoft.com/office/drawing/2014/main" id="{96792DDC-BD70-5F31-340E-6591022B95EB}"/>
              </a:ext>
            </a:extLst>
          </p:cNvPr>
          <p:cNvSpPr txBox="1"/>
          <p:nvPr/>
        </p:nvSpPr>
        <p:spPr>
          <a:xfrm>
            <a:off x="7843651" y="5674764"/>
            <a:ext cx="294005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7" name="object 218">
            <a:extLst>
              <a:ext uri="{FF2B5EF4-FFF2-40B4-BE49-F238E27FC236}">
                <a16:creationId xmlns:a16="http://schemas.microsoft.com/office/drawing/2014/main" id="{D66F29FF-69D9-84F5-8C71-53FF186C4DA2}"/>
              </a:ext>
            </a:extLst>
          </p:cNvPr>
          <p:cNvSpPr txBox="1"/>
          <p:nvPr/>
        </p:nvSpPr>
        <p:spPr>
          <a:xfrm>
            <a:off x="7901807" y="5261969"/>
            <a:ext cx="235585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</a:t>
            </a: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8" name="object 219">
            <a:extLst>
              <a:ext uri="{FF2B5EF4-FFF2-40B4-BE49-F238E27FC236}">
                <a16:creationId xmlns:a16="http://schemas.microsoft.com/office/drawing/2014/main" id="{8C992D05-3359-A048-C66D-9E5EC2605946}"/>
              </a:ext>
            </a:extLst>
          </p:cNvPr>
          <p:cNvSpPr txBox="1"/>
          <p:nvPr/>
        </p:nvSpPr>
        <p:spPr>
          <a:xfrm>
            <a:off x="8053172" y="4849211"/>
            <a:ext cx="84455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object 220">
            <a:extLst>
              <a:ext uri="{FF2B5EF4-FFF2-40B4-BE49-F238E27FC236}">
                <a16:creationId xmlns:a16="http://schemas.microsoft.com/office/drawing/2014/main" id="{1FD2BF7E-47D4-6BCA-8AD5-42E64910C321}"/>
              </a:ext>
            </a:extLst>
          </p:cNvPr>
          <p:cNvSpPr txBox="1"/>
          <p:nvPr/>
        </p:nvSpPr>
        <p:spPr>
          <a:xfrm>
            <a:off x="7936841" y="4436444"/>
            <a:ext cx="200025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0" name="object 221">
            <a:extLst>
              <a:ext uri="{FF2B5EF4-FFF2-40B4-BE49-F238E27FC236}">
                <a16:creationId xmlns:a16="http://schemas.microsoft.com/office/drawing/2014/main" id="{7AF3FAA7-04A1-8D18-ECD4-A5858A40ECF0}"/>
              </a:ext>
            </a:extLst>
          </p:cNvPr>
          <p:cNvSpPr txBox="1"/>
          <p:nvPr/>
        </p:nvSpPr>
        <p:spPr>
          <a:xfrm>
            <a:off x="7878684" y="4023677"/>
            <a:ext cx="258445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object 222">
            <a:extLst>
              <a:ext uri="{FF2B5EF4-FFF2-40B4-BE49-F238E27FC236}">
                <a16:creationId xmlns:a16="http://schemas.microsoft.com/office/drawing/2014/main" id="{E79239DB-2088-9602-7528-7CD2A2D5AC85}"/>
              </a:ext>
            </a:extLst>
          </p:cNvPr>
          <p:cNvSpPr txBox="1"/>
          <p:nvPr/>
        </p:nvSpPr>
        <p:spPr>
          <a:xfrm>
            <a:off x="7878684" y="3610911"/>
            <a:ext cx="258445" cy="13914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" name="object 223">
            <a:extLst>
              <a:ext uri="{FF2B5EF4-FFF2-40B4-BE49-F238E27FC236}">
                <a16:creationId xmlns:a16="http://schemas.microsoft.com/office/drawing/2014/main" id="{B13E679F-82B7-3FCB-0672-A47975DE204A}"/>
              </a:ext>
            </a:extLst>
          </p:cNvPr>
          <p:cNvSpPr txBox="1"/>
          <p:nvPr/>
        </p:nvSpPr>
        <p:spPr>
          <a:xfrm>
            <a:off x="7791162" y="4749992"/>
            <a:ext cx="153888" cy="372745"/>
          </a:xfrm>
          <a:prstGeom prst="rect">
            <a:avLst/>
          </a:prstGeom>
        </p:spPr>
        <p:txBody>
          <a:bodyPr vert="vert270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100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23" name="object 224">
            <a:extLst>
              <a:ext uri="{FF2B5EF4-FFF2-40B4-BE49-F238E27FC236}">
                <a16:creationId xmlns:a16="http://schemas.microsoft.com/office/drawing/2014/main" id="{B054863F-940E-5FFE-75B5-FE660C78FDEB}"/>
              </a:ext>
            </a:extLst>
          </p:cNvPr>
          <p:cNvGrpSpPr/>
          <p:nvPr/>
        </p:nvGrpSpPr>
        <p:grpSpPr>
          <a:xfrm>
            <a:off x="10835356" y="3695093"/>
            <a:ext cx="262890" cy="2482215"/>
            <a:chOff x="11609159" y="3967846"/>
            <a:chExt cx="262890" cy="2482215"/>
          </a:xfrm>
        </p:grpSpPr>
        <p:sp>
          <p:nvSpPr>
            <p:cNvPr id="524" name="object 225">
              <a:extLst>
                <a:ext uri="{FF2B5EF4-FFF2-40B4-BE49-F238E27FC236}">
                  <a16:creationId xmlns:a16="http://schemas.microsoft.com/office/drawing/2014/main" id="{CB212FAD-E8CF-DC8D-5504-31E02B669CC1}"/>
                </a:ext>
              </a:extLst>
            </p:cNvPr>
            <p:cNvSpPr/>
            <p:nvPr/>
          </p:nvSpPr>
          <p:spPr>
            <a:xfrm>
              <a:off x="11611962" y="6397506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5" name="object 226">
              <a:extLst>
                <a:ext uri="{FF2B5EF4-FFF2-40B4-BE49-F238E27FC236}">
                  <a16:creationId xmlns:a16="http://schemas.microsoft.com/office/drawing/2014/main" id="{88EAB017-C303-4080-EDA8-E1E78DCA26CB}"/>
                </a:ext>
              </a:extLst>
            </p:cNvPr>
            <p:cNvSpPr/>
            <p:nvPr/>
          </p:nvSpPr>
          <p:spPr>
            <a:xfrm>
              <a:off x="11611962" y="6348438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67"/>
                  </a:lnTo>
                  <a:lnTo>
                    <a:pt x="211651" y="49067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6" name="object 227">
              <a:extLst>
                <a:ext uri="{FF2B5EF4-FFF2-40B4-BE49-F238E27FC236}">
                  <a16:creationId xmlns:a16="http://schemas.microsoft.com/office/drawing/2014/main" id="{4D2747AA-13A2-598A-D2A1-46EB4DB0F0AC}"/>
                </a:ext>
              </a:extLst>
            </p:cNvPr>
            <p:cNvSpPr/>
            <p:nvPr/>
          </p:nvSpPr>
          <p:spPr>
            <a:xfrm>
              <a:off x="11611962" y="6298688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7" name="object 228">
              <a:extLst>
                <a:ext uri="{FF2B5EF4-FFF2-40B4-BE49-F238E27FC236}">
                  <a16:creationId xmlns:a16="http://schemas.microsoft.com/office/drawing/2014/main" id="{2CDE0A7E-2113-BBF4-2A2D-31A09FDF534B}"/>
                </a:ext>
              </a:extLst>
            </p:cNvPr>
            <p:cNvSpPr/>
            <p:nvPr/>
          </p:nvSpPr>
          <p:spPr>
            <a:xfrm>
              <a:off x="11611962" y="6248920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8" name="object 229">
              <a:extLst>
                <a:ext uri="{FF2B5EF4-FFF2-40B4-BE49-F238E27FC236}">
                  <a16:creationId xmlns:a16="http://schemas.microsoft.com/office/drawing/2014/main" id="{4392D40D-5584-AB63-1E81-EA5C8B837043}"/>
                </a:ext>
              </a:extLst>
            </p:cNvPr>
            <p:cNvSpPr/>
            <p:nvPr/>
          </p:nvSpPr>
          <p:spPr>
            <a:xfrm>
              <a:off x="11611962" y="6199880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44"/>
                  </a:lnTo>
                  <a:lnTo>
                    <a:pt x="211651" y="49044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9" name="object 230">
              <a:extLst>
                <a:ext uri="{FF2B5EF4-FFF2-40B4-BE49-F238E27FC236}">
                  <a16:creationId xmlns:a16="http://schemas.microsoft.com/office/drawing/2014/main" id="{8EB97C76-40CD-380A-6A5E-2DD672334F77}"/>
                </a:ext>
              </a:extLst>
            </p:cNvPr>
            <p:cNvSpPr/>
            <p:nvPr/>
          </p:nvSpPr>
          <p:spPr>
            <a:xfrm>
              <a:off x="11611962" y="6150112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0" name="object 231">
              <a:extLst>
                <a:ext uri="{FF2B5EF4-FFF2-40B4-BE49-F238E27FC236}">
                  <a16:creationId xmlns:a16="http://schemas.microsoft.com/office/drawing/2014/main" id="{E963AE12-16DB-7011-6626-C1EAAECE894F}"/>
                </a:ext>
              </a:extLst>
            </p:cNvPr>
            <p:cNvSpPr/>
            <p:nvPr/>
          </p:nvSpPr>
          <p:spPr>
            <a:xfrm>
              <a:off x="11611962" y="6100362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1" name="object 232">
              <a:extLst>
                <a:ext uri="{FF2B5EF4-FFF2-40B4-BE49-F238E27FC236}">
                  <a16:creationId xmlns:a16="http://schemas.microsoft.com/office/drawing/2014/main" id="{E9AB2298-0CBC-7BF4-E1D0-06C0E69C7F4F}"/>
                </a:ext>
              </a:extLst>
            </p:cNvPr>
            <p:cNvSpPr/>
            <p:nvPr/>
          </p:nvSpPr>
          <p:spPr>
            <a:xfrm>
              <a:off x="11611962" y="6051294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67"/>
                  </a:lnTo>
                  <a:lnTo>
                    <a:pt x="211651" y="49067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" name="object 233">
              <a:extLst>
                <a:ext uri="{FF2B5EF4-FFF2-40B4-BE49-F238E27FC236}">
                  <a16:creationId xmlns:a16="http://schemas.microsoft.com/office/drawing/2014/main" id="{13C12547-3D82-CB76-AC27-4465DE50603E}"/>
                </a:ext>
              </a:extLst>
            </p:cNvPr>
            <p:cNvSpPr/>
            <p:nvPr/>
          </p:nvSpPr>
          <p:spPr>
            <a:xfrm>
              <a:off x="11611962" y="6001544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3" name="object 234">
              <a:extLst>
                <a:ext uri="{FF2B5EF4-FFF2-40B4-BE49-F238E27FC236}">
                  <a16:creationId xmlns:a16="http://schemas.microsoft.com/office/drawing/2014/main" id="{510FE0EE-8726-B58A-86D0-0CC32EC8680B}"/>
                </a:ext>
              </a:extLst>
            </p:cNvPr>
            <p:cNvSpPr/>
            <p:nvPr/>
          </p:nvSpPr>
          <p:spPr>
            <a:xfrm>
              <a:off x="11611962" y="5951776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4" name="object 235">
              <a:extLst>
                <a:ext uri="{FF2B5EF4-FFF2-40B4-BE49-F238E27FC236}">
                  <a16:creationId xmlns:a16="http://schemas.microsoft.com/office/drawing/2014/main" id="{86740D6A-C4CE-6373-AD43-F5BBF3296862}"/>
                </a:ext>
              </a:extLst>
            </p:cNvPr>
            <p:cNvSpPr/>
            <p:nvPr/>
          </p:nvSpPr>
          <p:spPr>
            <a:xfrm>
              <a:off x="11611962" y="5902736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44"/>
                  </a:lnTo>
                  <a:lnTo>
                    <a:pt x="211651" y="49044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5" name="object 236">
              <a:extLst>
                <a:ext uri="{FF2B5EF4-FFF2-40B4-BE49-F238E27FC236}">
                  <a16:creationId xmlns:a16="http://schemas.microsoft.com/office/drawing/2014/main" id="{5578155B-3108-C7F2-81A6-3FC33FDFF03B}"/>
                </a:ext>
              </a:extLst>
            </p:cNvPr>
            <p:cNvSpPr/>
            <p:nvPr/>
          </p:nvSpPr>
          <p:spPr>
            <a:xfrm>
              <a:off x="11611962" y="5852968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6" name="object 237">
              <a:extLst>
                <a:ext uri="{FF2B5EF4-FFF2-40B4-BE49-F238E27FC236}">
                  <a16:creationId xmlns:a16="http://schemas.microsoft.com/office/drawing/2014/main" id="{399509B6-517D-5090-6114-5F41EFCB1A75}"/>
                </a:ext>
              </a:extLst>
            </p:cNvPr>
            <p:cNvSpPr/>
            <p:nvPr/>
          </p:nvSpPr>
          <p:spPr>
            <a:xfrm>
              <a:off x="11611962" y="5803228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7" name="object 238">
              <a:extLst>
                <a:ext uri="{FF2B5EF4-FFF2-40B4-BE49-F238E27FC236}">
                  <a16:creationId xmlns:a16="http://schemas.microsoft.com/office/drawing/2014/main" id="{E579FF5D-9CF0-AA7F-C48A-8181A2CA4D71}"/>
                </a:ext>
              </a:extLst>
            </p:cNvPr>
            <p:cNvSpPr/>
            <p:nvPr/>
          </p:nvSpPr>
          <p:spPr>
            <a:xfrm>
              <a:off x="11611962" y="5753459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8" name="object 239">
              <a:extLst>
                <a:ext uri="{FF2B5EF4-FFF2-40B4-BE49-F238E27FC236}">
                  <a16:creationId xmlns:a16="http://schemas.microsoft.com/office/drawing/2014/main" id="{F106C9AD-98BF-E670-5986-E582FF7CA135}"/>
                </a:ext>
              </a:extLst>
            </p:cNvPr>
            <p:cNvSpPr/>
            <p:nvPr/>
          </p:nvSpPr>
          <p:spPr>
            <a:xfrm>
              <a:off x="11611962" y="5704410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44"/>
                  </a:lnTo>
                  <a:lnTo>
                    <a:pt x="211651" y="49044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E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9" name="object 240">
              <a:extLst>
                <a:ext uri="{FF2B5EF4-FFF2-40B4-BE49-F238E27FC236}">
                  <a16:creationId xmlns:a16="http://schemas.microsoft.com/office/drawing/2014/main" id="{5C2607B3-7B41-D252-EEF9-A46DE23B4ECF}"/>
                </a:ext>
              </a:extLst>
            </p:cNvPr>
            <p:cNvSpPr/>
            <p:nvPr/>
          </p:nvSpPr>
          <p:spPr>
            <a:xfrm>
              <a:off x="11611962" y="5654665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D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0" name="object 241">
              <a:extLst>
                <a:ext uri="{FF2B5EF4-FFF2-40B4-BE49-F238E27FC236}">
                  <a16:creationId xmlns:a16="http://schemas.microsoft.com/office/drawing/2014/main" id="{BD6274E0-AB44-1DAF-70BD-F66ED3110450}"/>
                </a:ext>
              </a:extLst>
            </p:cNvPr>
            <p:cNvSpPr/>
            <p:nvPr/>
          </p:nvSpPr>
          <p:spPr>
            <a:xfrm>
              <a:off x="11611962" y="5604897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BE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1" name="object 242">
              <a:extLst>
                <a:ext uri="{FF2B5EF4-FFF2-40B4-BE49-F238E27FC236}">
                  <a16:creationId xmlns:a16="http://schemas.microsoft.com/office/drawing/2014/main" id="{D6D6ED75-E2D1-E851-E1EC-6F946F22ACB6}"/>
                </a:ext>
              </a:extLst>
            </p:cNvPr>
            <p:cNvSpPr/>
            <p:nvPr/>
          </p:nvSpPr>
          <p:spPr>
            <a:xfrm>
              <a:off x="11611962" y="5555848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44"/>
                  </a:lnTo>
                  <a:lnTo>
                    <a:pt x="211651" y="49044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A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2" name="object 243">
              <a:extLst>
                <a:ext uri="{FF2B5EF4-FFF2-40B4-BE49-F238E27FC236}">
                  <a16:creationId xmlns:a16="http://schemas.microsoft.com/office/drawing/2014/main" id="{209CE6B5-F937-DB27-5914-64A20202191E}"/>
                </a:ext>
              </a:extLst>
            </p:cNvPr>
            <p:cNvSpPr/>
            <p:nvPr/>
          </p:nvSpPr>
          <p:spPr>
            <a:xfrm>
              <a:off x="11611962" y="5506079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9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3" name="object 244">
              <a:extLst>
                <a:ext uri="{FF2B5EF4-FFF2-40B4-BE49-F238E27FC236}">
                  <a16:creationId xmlns:a16="http://schemas.microsoft.com/office/drawing/2014/main" id="{17BE9FC4-AAE5-A979-F755-6A446B19695A}"/>
                </a:ext>
              </a:extLst>
            </p:cNvPr>
            <p:cNvSpPr/>
            <p:nvPr/>
          </p:nvSpPr>
          <p:spPr>
            <a:xfrm>
              <a:off x="11611962" y="5456339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4" name="object 245">
              <a:extLst>
                <a:ext uri="{FF2B5EF4-FFF2-40B4-BE49-F238E27FC236}">
                  <a16:creationId xmlns:a16="http://schemas.microsoft.com/office/drawing/2014/main" id="{9D8276D7-65FA-BF9C-229B-F9FC78A55280}"/>
                </a:ext>
              </a:extLst>
            </p:cNvPr>
            <p:cNvSpPr/>
            <p:nvPr/>
          </p:nvSpPr>
          <p:spPr>
            <a:xfrm>
              <a:off x="11611962" y="5407271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67"/>
                  </a:lnTo>
                  <a:lnTo>
                    <a:pt x="211651" y="49067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6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5" name="object 246">
              <a:extLst>
                <a:ext uri="{FF2B5EF4-FFF2-40B4-BE49-F238E27FC236}">
                  <a16:creationId xmlns:a16="http://schemas.microsoft.com/office/drawing/2014/main" id="{85846358-E3A0-0397-16E4-C30CEA8CDAF6}"/>
                </a:ext>
              </a:extLst>
            </p:cNvPr>
            <p:cNvSpPr/>
            <p:nvPr/>
          </p:nvSpPr>
          <p:spPr>
            <a:xfrm>
              <a:off x="11611962" y="5357531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5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6" name="object 247">
              <a:extLst>
                <a:ext uri="{FF2B5EF4-FFF2-40B4-BE49-F238E27FC236}">
                  <a16:creationId xmlns:a16="http://schemas.microsoft.com/office/drawing/2014/main" id="{1D5AC419-BEB6-EEF6-42EA-195C56E30111}"/>
                </a:ext>
              </a:extLst>
            </p:cNvPr>
            <p:cNvSpPr/>
            <p:nvPr/>
          </p:nvSpPr>
          <p:spPr>
            <a:xfrm>
              <a:off x="11611962" y="5307763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4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7" name="object 248">
              <a:extLst>
                <a:ext uri="{FF2B5EF4-FFF2-40B4-BE49-F238E27FC236}">
                  <a16:creationId xmlns:a16="http://schemas.microsoft.com/office/drawing/2014/main" id="{9BEB0ECD-9D15-6B62-9A8A-3D259D6274C8}"/>
                </a:ext>
              </a:extLst>
            </p:cNvPr>
            <p:cNvSpPr/>
            <p:nvPr/>
          </p:nvSpPr>
          <p:spPr>
            <a:xfrm>
              <a:off x="11611962" y="5258714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44"/>
                  </a:lnTo>
                  <a:lnTo>
                    <a:pt x="211651" y="49044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2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8" name="object 249">
              <a:extLst>
                <a:ext uri="{FF2B5EF4-FFF2-40B4-BE49-F238E27FC236}">
                  <a16:creationId xmlns:a16="http://schemas.microsoft.com/office/drawing/2014/main" id="{1FEB4F8C-30A4-9367-76C8-5A9FD41D5809}"/>
                </a:ext>
              </a:extLst>
            </p:cNvPr>
            <p:cNvSpPr/>
            <p:nvPr/>
          </p:nvSpPr>
          <p:spPr>
            <a:xfrm>
              <a:off x="11611962" y="5208945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15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9" name="object 250">
              <a:extLst>
                <a:ext uri="{FF2B5EF4-FFF2-40B4-BE49-F238E27FC236}">
                  <a16:creationId xmlns:a16="http://schemas.microsoft.com/office/drawing/2014/main" id="{6680FBF9-74D6-F6F5-ADEE-94BA1323D68A}"/>
                </a:ext>
              </a:extLst>
            </p:cNvPr>
            <p:cNvSpPr/>
            <p:nvPr/>
          </p:nvSpPr>
          <p:spPr>
            <a:xfrm>
              <a:off x="11611962" y="5159205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0" name="object 251">
              <a:extLst>
                <a:ext uri="{FF2B5EF4-FFF2-40B4-BE49-F238E27FC236}">
                  <a16:creationId xmlns:a16="http://schemas.microsoft.com/office/drawing/2014/main" id="{5DF30490-9A75-0083-9DC8-1934EF202E8E}"/>
                </a:ext>
              </a:extLst>
            </p:cNvPr>
            <p:cNvSpPr/>
            <p:nvPr/>
          </p:nvSpPr>
          <p:spPr>
            <a:xfrm>
              <a:off x="11611962" y="5110137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67"/>
                  </a:lnTo>
                  <a:lnTo>
                    <a:pt x="211651" y="49067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17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1" name="object 252">
              <a:extLst>
                <a:ext uri="{FF2B5EF4-FFF2-40B4-BE49-F238E27FC236}">
                  <a16:creationId xmlns:a16="http://schemas.microsoft.com/office/drawing/2014/main" id="{2C803C1A-E825-24D7-700B-E905A038E131}"/>
                </a:ext>
              </a:extLst>
            </p:cNvPr>
            <p:cNvSpPr/>
            <p:nvPr/>
          </p:nvSpPr>
          <p:spPr>
            <a:xfrm>
              <a:off x="11611962" y="5060387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2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2" name="object 253">
              <a:extLst>
                <a:ext uri="{FF2B5EF4-FFF2-40B4-BE49-F238E27FC236}">
                  <a16:creationId xmlns:a16="http://schemas.microsoft.com/office/drawing/2014/main" id="{6B302D58-C587-2351-F463-9D32561BAB1C}"/>
                </a:ext>
              </a:extLst>
            </p:cNvPr>
            <p:cNvSpPr/>
            <p:nvPr/>
          </p:nvSpPr>
          <p:spPr>
            <a:xfrm>
              <a:off x="11611962" y="5010619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46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" name="object 254">
              <a:extLst>
                <a:ext uri="{FF2B5EF4-FFF2-40B4-BE49-F238E27FC236}">
                  <a16:creationId xmlns:a16="http://schemas.microsoft.com/office/drawing/2014/main" id="{7E5606EC-F251-173D-B40A-F560891378F5}"/>
                </a:ext>
              </a:extLst>
            </p:cNvPr>
            <p:cNvSpPr/>
            <p:nvPr/>
          </p:nvSpPr>
          <p:spPr>
            <a:xfrm>
              <a:off x="11611962" y="4961579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44"/>
                  </a:lnTo>
                  <a:lnTo>
                    <a:pt x="211651" y="49044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5D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4" name="object 255">
              <a:extLst>
                <a:ext uri="{FF2B5EF4-FFF2-40B4-BE49-F238E27FC236}">
                  <a16:creationId xmlns:a16="http://schemas.microsoft.com/office/drawing/2014/main" id="{5D2D17C3-0940-BF12-2852-E5FED58DDFFC}"/>
                </a:ext>
              </a:extLst>
            </p:cNvPr>
            <p:cNvSpPr/>
            <p:nvPr/>
          </p:nvSpPr>
          <p:spPr>
            <a:xfrm>
              <a:off x="11611962" y="4911811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7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5" name="object 256">
              <a:extLst>
                <a:ext uri="{FF2B5EF4-FFF2-40B4-BE49-F238E27FC236}">
                  <a16:creationId xmlns:a16="http://schemas.microsoft.com/office/drawing/2014/main" id="{FE2C1C32-6DFB-DA8D-A9E8-B629D36B93F5}"/>
                </a:ext>
              </a:extLst>
            </p:cNvPr>
            <p:cNvSpPr/>
            <p:nvPr/>
          </p:nvSpPr>
          <p:spPr>
            <a:xfrm>
              <a:off x="11611962" y="4862061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8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6" name="object 257">
              <a:extLst>
                <a:ext uri="{FF2B5EF4-FFF2-40B4-BE49-F238E27FC236}">
                  <a16:creationId xmlns:a16="http://schemas.microsoft.com/office/drawing/2014/main" id="{7B07DE8E-B335-7965-4E3C-9D3C9CDC28E5}"/>
                </a:ext>
              </a:extLst>
            </p:cNvPr>
            <p:cNvSpPr/>
            <p:nvPr/>
          </p:nvSpPr>
          <p:spPr>
            <a:xfrm>
              <a:off x="11611962" y="4812994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67"/>
                  </a:lnTo>
                  <a:lnTo>
                    <a:pt x="211651" y="49067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A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7" name="object 258">
              <a:extLst>
                <a:ext uri="{FF2B5EF4-FFF2-40B4-BE49-F238E27FC236}">
                  <a16:creationId xmlns:a16="http://schemas.microsoft.com/office/drawing/2014/main" id="{7C050D0C-1ABA-9792-E19E-259F077A551A}"/>
                </a:ext>
              </a:extLst>
            </p:cNvPr>
            <p:cNvSpPr/>
            <p:nvPr/>
          </p:nvSpPr>
          <p:spPr>
            <a:xfrm>
              <a:off x="11611962" y="4763253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B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8" name="object 259">
              <a:extLst>
                <a:ext uri="{FF2B5EF4-FFF2-40B4-BE49-F238E27FC236}">
                  <a16:creationId xmlns:a16="http://schemas.microsoft.com/office/drawing/2014/main" id="{C24FBED5-9A00-6B76-4AA1-EBDEBBBCCD44}"/>
                </a:ext>
              </a:extLst>
            </p:cNvPr>
            <p:cNvSpPr/>
            <p:nvPr/>
          </p:nvSpPr>
          <p:spPr>
            <a:xfrm>
              <a:off x="11611962" y="4713485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D1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9" name="object 260">
              <a:extLst>
                <a:ext uri="{FF2B5EF4-FFF2-40B4-BE49-F238E27FC236}">
                  <a16:creationId xmlns:a16="http://schemas.microsoft.com/office/drawing/2014/main" id="{05CA23EA-AA26-82C6-EAAA-24B36E70CB8C}"/>
                </a:ext>
              </a:extLst>
            </p:cNvPr>
            <p:cNvSpPr/>
            <p:nvPr/>
          </p:nvSpPr>
          <p:spPr>
            <a:xfrm>
              <a:off x="11611962" y="4664436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44"/>
                  </a:lnTo>
                  <a:lnTo>
                    <a:pt x="211651" y="49044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E8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0" name="object 261">
              <a:extLst>
                <a:ext uri="{FF2B5EF4-FFF2-40B4-BE49-F238E27FC236}">
                  <a16:creationId xmlns:a16="http://schemas.microsoft.com/office/drawing/2014/main" id="{62510634-32A3-A3A3-4A89-AA54E965518E}"/>
                </a:ext>
              </a:extLst>
            </p:cNvPr>
            <p:cNvSpPr/>
            <p:nvPr/>
          </p:nvSpPr>
          <p:spPr>
            <a:xfrm>
              <a:off x="11611962" y="4614667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1" name="object 262">
              <a:extLst>
                <a:ext uri="{FF2B5EF4-FFF2-40B4-BE49-F238E27FC236}">
                  <a16:creationId xmlns:a16="http://schemas.microsoft.com/office/drawing/2014/main" id="{B59522E7-04DC-2687-6FFF-A6CD046053C5}"/>
                </a:ext>
              </a:extLst>
            </p:cNvPr>
            <p:cNvSpPr/>
            <p:nvPr/>
          </p:nvSpPr>
          <p:spPr>
            <a:xfrm>
              <a:off x="11611962" y="4564927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2" name="object 263">
              <a:extLst>
                <a:ext uri="{FF2B5EF4-FFF2-40B4-BE49-F238E27FC236}">
                  <a16:creationId xmlns:a16="http://schemas.microsoft.com/office/drawing/2014/main" id="{B9B802D6-1D14-2E12-5031-D692FE50E31C}"/>
                </a:ext>
              </a:extLst>
            </p:cNvPr>
            <p:cNvSpPr/>
            <p:nvPr/>
          </p:nvSpPr>
          <p:spPr>
            <a:xfrm>
              <a:off x="11611962" y="4515149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" name="object 264">
              <a:extLst>
                <a:ext uri="{FF2B5EF4-FFF2-40B4-BE49-F238E27FC236}">
                  <a16:creationId xmlns:a16="http://schemas.microsoft.com/office/drawing/2014/main" id="{47E99CD9-BEB6-6C68-2F87-0038FD498FBE}"/>
                </a:ext>
              </a:extLst>
            </p:cNvPr>
            <p:cNvSpPr/>
            <p:nvPr/>
          </p:nvSpPr>
          <p:spPr>
            <a:xfrm>
              <a:off x="11611962" y="4466110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44"/>
                  </a:lnTo>
                  <a:lnTo>
                    <a:pt x="211651" y="49044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4" name="object 265">
              <a:extLst>
                <a:ext uri="{FF2B5EF4-FFF2-40B4-BE49-F238E27FC236}">
                  <a16:creationId xmlns:a16="http://schemas.microsoft.com/office/drawing/2014/main" id="{A81A120F-A111-D11C-4752-B1DE2F704D0F}"/>
                </a:ext>
              </a:extLst>
            </p:cNvPr>
            <p:cNvSpPr/>
            <p:nvPr/>
          </p:nvSpPr>
          <p:spPr>
            <a:xfrm>
              <a:off x="11611962" y="4416341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5" name="object 266">
              <a:extLst>
                <a:ext uri="{FF2B5EF4-FFF2-40B4-BE49-F238E27FC236}">
                  <a16:creationId xmlns:a16="http://schemas.microsoft.com/office/drawing/2014/main" id="{D2FB0C06-9F40-9E06-776A-77EFD799CFFB}"/>
                </a:ext>
              </a:extLst>
            </p:cNvPr>
            <p:cNvSpPr/>
            <p:nvPr/>
          </p:nvSpPr>
          <p:spPr>
            <a:xfrm>
              <a:off x="11611962" y="4366601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6" name="object 267">
              <a:extLst>
                <a:ext uri="{FF2B5EF4-FFF2-40B4-BE49-F238E27FC236}">
                  <a16:creationId xmlns:a16="http://schemas.microsoft.com/office/drawing/2014/main" id="{2E46CD7B-20A8-B212-2454-92343B8A4063}"/>
                </a:ext>
              </a:extLst>
            </p:cNvPr>
            <p:cNvSpPr/>
            <p:nvPr/>
          </p:nvSpPr>
          <p:spPr>
            <a:xfrm>
              <a:off x="11611962" y="4317533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67"/>
                  </a:lnTo>
                  <a:lnTo>
                    <a:pt x="211651" y="49067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7" name="object 268">
              <a:extLst>
                <a:ext uri="{FF2B5EF4-FFF2-40B4-BE49-F238E27FC236}">
                  <a16:creationId xmlns:a16="http://schemas.microsoft.com/office/drawing/2014/main" id="{7B6DF88D-6C38-C60E-03E6-E27AF988D251}"/>
                </a:ext>
              </a:extLst>
            </p:cNvPr>
            <p:cNvSpPr/>
            <p:nvPr/>
          </p:nvSpPr>
          <p:spPr>
            <a:xfrm>
              <a:off x="11611962" y="4267783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8" name="object 269">
              <a:extLst>
                <a:ext uri="{FF2B5EF4-FFF2-40B4-BE49-F238E27FC236}">
                  <a16:creationId xmlns:a16="http://schemas.microsoft.com/office/drawing/2014/main" id="{29229510-CC34-2D1E-9E75-3093F3F3B70A}"/>
                </a:ext>
              </a:extLst>
            </p:cNvPr>
            <p:cNvSpPr/>
            <p:nvPr/>
          </p:nvSpPr>
          <p:spPr>
            <a:xfrm>
              <a:off x="11611962" y="4218015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9" name="object 270">
              <a:extLst>
                <a:ext uri="{FF2B5EF4-FFF2-40B4-BE49-F238E27FC236}">
                  <a16:creationId xmlns:a16="http://schemas.microsoft.com/office/drawing/2014/main" id="{0E5D20A3-675E-182E-950D-E672150FC064}"/>
                </a:ext>
              </a:extLst>
            </p:cNvPr>
            <p:cNvSpPr/>
            <p:nvPr/>
          </p:nvSpPr>
          <p:spPr>
            <a:xfrm>
              <a:off x="11611962" y="4168975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44"/>
                  </a:lnTo>
                  <a:lnTo>
                    <a:pt x="211651" y="49044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0" name="object 271">
              <a:extLst>
                <a:ext uri="{FF2B5EF4-FFF2-40B4-BE49-F238E27FC236}">
                  <a16:creationId xmlns:a16="http://schemas.microsoft.com/office/drawing/2014/main" id="{3C33C06B-5E60-B3D5-1D17-7E61B8991F0D}"/>
                </a:ext>
              </a:extLst>
            </p:cNvPr>
            <p:cNvSpPr/>
            <p:nvPr/>
          </p:nvSpPr>
          <p:spPr>
            <a:xfrm>
              <a:off x="11611962" y="4119207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68"/>
                  </a:lnTo>
                  <a:lnTo>
                    <a:pt x="211651" y="49768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1" name="object 272">
              <a:extLst>
                <a:ext uri="{FF2B5EF4-FFF2-40B4-BE49-F238E27FC236}">
                  <a16:creationId xmlns:a16="http://schemas.microsoft.com/office/drawing/2014/main" id="{27369BE0-CAAD-6C10-01DB-BFF0ABFA973A}"/>
                </a:ext>
              </a:extLst>
            </p:cNvPr>
            <p:cNvSpPr/>
            <p:nvPr/>
          </p:nvSpPr>
          <p:spPr>
            <a:xfrm>
              <a:off x="11611962" y="4069457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2" name="object 273">
              <a:extLst>
                <a:ext uri="{FF2B5EF4-FFF2-40B4-BE49-F238E27FC236}">
                  <a16:creationId xmlns:a16="http://schemas.microsoft.com/office/drawing/2014/main" id="{0AC116E3-D615-D1DB-CC85-C50FF3BBF1C9}"/>
                </a:ext>
              </a:extLst>
            </p:cNvPr>
            <p:cNvSpPr/>
            <p:nvPr/>
          </p:nvSpPr>
          <p:spPr>
            <a:xfrm>
              <a:off x="11611962" y="4020390"/>
              <a:ext cx="212090" cy="49530"/>
            </a:xfrm>
            <a:custGeom>
              <a:avLst/>
              <a:gdLst/>
              <a:ahLst/>
              <a:cxnLst/>
              <a:rect l="l" t="t" r="r" b="b"/>
              <a:pathLst>
                <a:path w="212090" h="49529">
                  <a:moveTo>
                    <a:pt x="211651" y="0"/>
                  </a:moveTo>
                  <a:lnTo>
                    <a:pt x="0" y="0"/>
                  </a:lnTo>
                  <a:lnTo>
                    <a:pt x="0" y="49067"/>
                  </a:lnTo>
                  <a:lnTo>
                    <a:pt x="211651" y="49067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3" name="object 274">
              <a:extLst>
                <a:ext uri="{FF2B5EF4-FFF2-40B4-BE49-F238E27FC236}">
                  <a16:creationId xmlns:a16="http://schemas.microsoft.com/office/drawing/2014/main" id="{0FB27035-68F1-E380-C2DE-AD6E201C464E}"/>
                </a:ext>
              </a:extLst>
            </p:cNvPr>
            <p:cNvSpPr/>
            <p:nvPr/>
          </p:nvSpPr>
          <p:spPr>
            <a:xfrm>
              <a:off x="11611962" y="3970649"/>
              <a:ext cx="212090" cy="50165"/>
            </a:xfrm>
            <a:custGeom>
              <a:avLst/>
              <a:gdLst/>
              <a:ahLst/>
              <a:cxnLst/>
              <a:rect l="l" t="t" r="r" b="b"/>
              <a:pathLst>
                <a:path w="212090" h="50164">
                  <a:moveTo>
                    <a:pt x="211651" y="0"/>
                  </a:moveTo>
                  <a:lnTo>
                    <a:pt x="0" y="0"/>
                  </a:lnTo>
                  <a:lnTo>
                    <a:pt x="0" y="49745"/>
                  </a:lnTo>
                  <a:lnTo>
                    <a:pt x="211651" y="49745"/>
                  </a:lnTo>
                  <a:lnTo>
                    <a:pt x="211651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4" name="object 275">
              <a:extLst>
                <a:ext uri="{FF2B5EF4-FFF2-40B4-BE49-F238E27FC236}">
                  <a16:creationId xmlns:a16="http://schemas.microsoft.com/office/drawing/2014/main" id="{D195D9A2-0E1F-A713-FA7A-39B98BAA50C1}"/>
                </a:ext>
              </a:extLst>
            </p:cNvPr>
            <p:cNvSpPr/>
            <p:nvPr/>
          </p:nvSpPr>
          <p:spPr>
            <a:xfrm>
              <a:off x="11611962" y="3970649"/>
              <a:ext cx="260350" cy="2477135"/>
            </a:xfrm>
            <a:custGeom>
              <a:avLst/>
              <a:gdLst/>
              <a:ahLst/>
              <a:cxnLst/>
              <a:rect l="l" t="t" r="r" b="b"/>
              <a:pathLst>
                <a:path w="260350" h="2477135">
                  <a:moveTo>
                    <a:pt x="211651" y="2476601"/>
                  </a:moveTo>
                  <a:lnTo>
                    <a:pt x="211651" y="0"/>
                  </a:lnTo>
                </a:path>
                <a:path w="260350" h="2477135">
                  <a:moveTo>
                    <a:pt x="211651" y="2426856"/>
                  </a:moveTo>
                  <a:lnTo>
                    <a:pt x="259998" y="2426856"/>
                  </a:lnTo>
                </a:path>
                <a:path w="260350" h="2477135">
                  <a:moveTo>
                    <a:pt x="211651" y="2129712"/>
                  </a:moveTo>
                  <a:lnTo>
                    <a:pt x="259998" y="2129712"/>
                  </a:lnTo>
                </a:path>
                <a:path w="260350" h="2477135">
                  <a:moveTo>
                    <a:pt x="211651" y="1832578"/>
                  </a:moveTo>
                  <a:lnTo>
                    <a:pt x="259998" y="1832578"/>
                  </a:lnTo>
                </a:path>
                <a:path w="260350" h="2477135">
                  <a:moveTo>
                    <a:pt x="211651" y="1535434"/>
                  </a:moveTo>
                  <a:lnTo>
                    <a:pt x="259998" y="1535434"/>
                  </a:lnTo>
                </a:path>
                <a:path w="260350" h="2477135">
                  <a:moveTo>
                    <a:pt x="211651" y="1238300"/>
                  </a:moveTo>
                  <a:lnTo>
                    <a:pt x="259998" y="1238300"/>
                  </a:lnTo>
                </a:path>
                <a:path w="260350" h="2477135">
                  <a:moveTo>
                    <a:pt x="211651" y="941157"/>
                  </a:moveTo>
                  <a:lnTo>
                    <a:pt x="259998" y="941157"/>
                  </a:lnTo>
                </a:path>
                <a:path w="260350" h="2477135">
                  <a:moveTo>
                    <a:pt x="211651" y="644022"/>
                  </a:moveTo>
                  <a:lnTo>
                    <a:pt x="259998" y="644022"/>
                  </a:lnTo>
                </a:path>
                <a:path w="260350" h="2477135">
                  <a:moveTo>
                    <a:pt x="211651" y="346879"/>
                  </a:moveTo>
                  <a:lnTo>
                    <a:pt x="259998" y="346879"/>
                  </a:lnTo>
                </a:path>
                <a:path w="260350" h="2477135">
                  <a:moveTo>
                    <a:pt x="211651" y="49745"/>
                  </a:moveTo>
                  <a:lnTo>
                    <a:pt x="259998" y="49745"/>
                  </a:lnTo>
                </a:path>
                <a:path w="260350" h="2477135">
                  <a:moveTo>
                    <a:pt x="0" y="0"/>
                  </a:moveTo>
                  <a:lnTo>
                    <a:pt x="211651" y="0"/>
                  </a:lnTo>
                  <a:lnTo>
                    <a:pt x="211651" y="2476601"/>
                  </a:lnTo>
                  <a:lnTo>
                    <a:pt x="0" y="2476601"/>
                  </a:lnTo>
                  <a:lnTo>
                    <a:pt x="0" y="0"/>
                  </a:lnTo>
                </a:path>
              </a:pathLst>
            </a:custGeom>
            <a:ln w="560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75" name="object 276">
            <a:extLst>
              <a:ext uri="{FF2B5EF4-FFF2-40B4-BE49-F238E27FC236}">
                <a16:creationId xmlns:a16="http://schemas.microsoft.com/office/drawing/2014/main" id="{39197C61-FEA6-46EE-E2F4-2944D02109E3}"/>
              </a:ext>
            </a:extLst>
          </p:cNvPr>
          <p:cNvSpPr txBox="1"/>
          <p:nvPr/>
        </p:nvSpPr>
        <p:spPr>
          <a:xfrm>
            <a:off x="11117006" y="6039117"/>
            <a:ext cx="339395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6" name="object 277">
            <a:extLst>
              <a:ext uri="{FF2B5EF4-FFF2-40B4-BE49-F238E27FC236}">
                <a16:creationId xmlns:a16="http://schemas.microsoft.com/office/drawing/2014/main" id="{739B6CFF-D1DF-32B6-E793-75CB5D8F6F94}"/>
              </a:ext>
            </a:extLst>
          </p:cNvPr>
          <p:cNvSpPr txBox="1"/>
          <p:nvPr/>
        </p:nvSpPr>
        <p:spPr>
          <a:xfrm>
            <a:off x="11117006" y="5741973"/>
            <a:ext cx="279355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-75.0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7" name="object 278">
            <a:extLst>
              <a:ext uri="{FF2B5EF4-FFF2-40B4-BE49-F238E27FC236}">
                <a16:creationId xmlns:a16="http://schemas.microsoft.com/office/drawing/2014/main" id="{3A8A3613-5327-F6DC-7BF0-EE904B0B046A}"/>
              </a:ext>
            </a:extLst>
          </p:cNvPr>
          <p:cNvSpPr txBox="1"/>
          <p:nvPr/>
        </p:nvSpPr>
        <p:spPr>
          <a:xfrm>
            <a:off x="11117006" y="5444830"/>
            <a:ext cx="279355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8" name="object 279">
            <a:extLst>
              <a:ext uri="{FF2B5EF4-FFF2-40B4-BE49-F238E27FC236}">
                <a16:creationId xmlns:a16="http://schemas.microsoft.com/office/drawing/2014/main" id="{A576F3B8-01B0-1AF8-EC5C-8DA8B0BBD2EF}"/>
              </a:ext>
            </a:extLst>
          </p:cNvPr>
          <p:cNvSpPr txBox="1"/>
          <p:nvPr/>
        </p:nvSpPr>
        <p:spPr>
          <a:xfrm>
            <a:off x="11117006" y="5147696"/>
            <a:ext cx="279355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9" name="object 280">
            <a:extLst>
              <a:ext uri="{FF2B5EF4-FFF2-40B4-BE49-F238E27FC236}">
                <a16:creationId xmlns:a16="http://schemas.microsoft.com/office/drawing/2014/main" id="{570D4045-EFB6-7E18-C9C0-3102506161B2}"/>
              </a:ext>
            </a:extLst>
          </p:cNvPr>
          <p:cNvSpPr txBox="1"/>
          <p:nvPr/>
        </p:nvSpPr>
        <p:spPr>
          <a:xfrm>
            <a:off x="11117005" y="4850562"/>
            <a:ext cx="183457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0" name="object 281">
            <a:extLst>
              <a:ext uri="{FF2B5EF4-FFF2-40B4-BE49-F238E27FC236}">
                <a16:creationId xmlns:a16="http://schemas.microsoft.com/office/drawing/2014/main" id="{34904B7D-9889-3B63-1D0C-E1F5CE2FA56C}"/>
              </a:ext>
            </a:extLst>
          </p:cNvPr>
          <p:cNvSpPr txBox="1"/>
          <p:nvPr/>
        </p:nvSpPr>
        <p:spPr>
          <a:xfrm>
            <a:off x="11117005" y="4553418"/>
            <a:ext cx="243497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1" name="object 282">
            <a:extLst>
              <a:ext uri="{FF2B5EF4-FFF2-40B4-BE49-F238E27FC236}">
                <a16:creationId xmlns:a16="http://schemas.microsoft.com/office/drawing/2014/main" id="{E1B13AE4-B4B9-E41A-C1EC-122C428D8002}"/>
              </a:ext>
            </a:extLst>
          </p:cNvPr>
          <p:cNvSpPr txBox="1"/>
          <p:nvPr/>
        </p:nvSpPr>
        <p:spPr>
          <a:xfrm>
            <a:off x="11117005" y="4256284"/>
            <a:ext cx="243497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2" name="object 283">
            <a:extLst>
              <a:ext uri="{FF2B5EF4-FFF2-40B4-BE49-F238E27FC236}">
                <a16:creationId xmlns:a16="http://schemas.microsoft.com/office/drawing/2014/main" id="{FA02B1C4-2BE7-28B7-F4DC-306226550A88}"/>
              </a:ext>
            </a:extLst>
          </p:cNvPr>
          <p:cNvSpPr txBox="1"/>
          <p:nvPr/>
        </p:nvSpPr>
        <p:spPr>
          <a:xfrm>
            <a:off x="11117005" y="3959140"/>
            <a:ext cx="243497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3" name="object 284">
            <a:extLst>
              <a:ext uri="{FF2B5EF4-FFF2-40B4-BE49-F238E27FC236}">
                <a16:creationId xmlns:a16="http://schemas.microsoft.com/office/drawing/2014/main" id="{EB5D0B5B-C935-ACCA-94C6-7CE1CCBD4F47}"/>
              </a:ext>
            </a:extLst>
          </p:cNvPr>
          <p:cNvSpPr txBox="1"/>
          <p:nvPr/>
        </p:nvSpPr>
        <p:spPr>
          <a:xfrm>
            <a:off x="11117006" y="3662006"/>
            <a:ext cx="303538" cy="13529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100.0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4" name="object 285">
            <a:extLst>
              <a:ext uri="{FF2B5EF4-FFF2-40B4-BE49-F238E27FC236}">
                <a16:creationId xmlns:a16="http://schemas.microsoft.com/office/drawing/2014/main" id="{0807E5AB-FA5A-EE92-32D5-C217CD8EB8AE}"/>
              </a:ext>
            </a:extLst>
          </p:cNvPr>
          <p:cNvSpPr txBox="1"/>
          <p:nvPr/>
        </p:nvSpPr>
        <p:spPr>
          <a:xfrm>
            <a:off x="10619255" y="3453251"/>
            <a:ext cx="650240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sz="975" b="1" spc="15" baseline="34188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975" baseline="3418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85" name="object 286">
            <a:extLst>
              <a:ext uri="{FF2B5EF4-FFF2-40B4-BE49-F238E27FC236}">
                <a16:creationId xmlns:a16="http://schemas.microsoft.com/office/drawing/2014/main" id="{0163BE36-CD93-8A54-4CEB-02A3D910CFEA}"/>
              </a:ext>
            </a:extLst>
          </p:cNvPr>
          <p:cNvGrpSpPr/>
          <p:nvPr/>
        </p:nvGrpSpPr>
        <p:grpSpPr>
          <a:xfrm>
            <a:off x="8206035" y="6663389"/>
            <a:ext cx="2822013" cy="2312673"/>
            <a:chOff x="8231123" y="368808"/>
            <a:chExt cx="3817620" cy="3054350"/>
          </a:xfrm>
        </p:grpSpPr>
        <p:pic>
          <p:nvPicPr>
            <p:cNvPr id="586" name="object 287">
              <a:extLst>
                <a:ext uri="{FF2B5EF4-FFF2-40B4-BE49-F238E27FC236}">
                  <a16:creationId xmlns:a16="http://schemas.microsoft.com/office/drawing/2014/main" id="{9A2CEE94-F369-3EB6-4C63-8EA3E1294583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231123" y="368808"/>
              <a:ext cx="3817620" cy="3054096"/>
            </a:xfrm>
            <a:prstGeom prst="rect">
              <a:avLst/>
            </a:prstGeom>
          </p:spPr>
        </p:pic>
        <p:sp>
          <p:nvSpPr>
            <p:cNvPr id="587" name="object 288">
              <a:extLst>
                <a:ext uri="{FF2B5EF4-FFF2-40B4-BE49-F238E27FC236}">
                  <a16:creationId xmlns:a16="http://schemas.microsoft.com/office/drawing/2014/main" id="{314E26A7-4885-295D-6511-89E635F1BF65}"/>
                </a:ext>
              </a:extLst>
            </p:cNvPr>
            <p:cNvSpPr/>
            <p:nvPr/>
          </p:nvSpPr>
          <p:spPr>
            <a:xfrm>
              <a:off x="8906255" y="694944"/>
              <a:ext cx="2468880" cy="2468880"/>
            </a:xfrm>
            <a:custGeom>
              <a:avLst/>
              <a:gdLst/>
              <a:ahLst/>
              <a:cxnLst/>
              <a:rect l="l" t="t" r="r" b="b"/>
              <a:pathLst>
                <a:path w="2468879" h="2468880">
                  <a:moveTo>
                    <a:pt x="0" y="2468879"/>
                  </a:moveTo>
                  <a:lnTo>
                    <a:pt x="2468879" y="2468879"/>
                  </a:lnTo>
                  <a:lnTo>
                    <a:pt x="2468879" y="0"/>
                  </a:lnTo>
                  <a:lnTo>
                    <a:pt x="0" y="0"/>
                  </a:lnTo>
                  <a:lnTo>
                    <a:pt x="0" y="2468879"/>
                  </a:lnTo>
                  <a:close/>
                </a:path>
              </a:pathLst>
            </a:custGeom>
            <a:ln w="1219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9" name="object 292">
            <a:extLst>
              <a:ext uri="{FF2B5EF4-FFF2-40B4-BE49-F238E27FC236}">
                <a16:creationId xmlns:a16="http://schemas.microsoft.com/office/drawing/2014/main" id="{CDBCF414-9FD3-C9AC-2A59-F7D3BFB901E5}"/>
              </a:ext>
            </a:extLst>
          </p:cNvPr>
          <p:cNvSpPr txBox="1"/>
          <p:nvPr/>
        </p:nvSpPr>
        <p:spPr>
          <a:xfrm>
            <a:off x="818983" y="6233283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0" name="object 293">
            <a:extLst>
              <a:ext uri="{FF2B5EF4-FFF2-40B4-BE49-F238E27FC236}">
                <a16:creationId xmlns:a16="http://schemas.microsoft.com/office/drawing/2014/main" id="{868293B4-C2AF-73B0-B6F5-3DEDA5ED5645}"/>
              </a:ext>
            </a:extLst>
          </p:cNvPr>
          <p:cNvSpPr txBox="1"/>
          <p:nvPr/>
        </p:nvSpPr>
        <p:spPr>
          <a:xfrm>
            <a:off x="1244772" y="6233283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1" name="object 294">
            <a:extLst>
              <a:ext uri="{FF2B5EF4-FFF2-40B4-BE49-F238E27FC236}">
                <a16:creationId xmlns:a16="http://schemas.microsoft.com/office/drawing/2014/main" id="{0B90DDE8-3B5A-C6FA-AD05-99B429493E35}"/>
              </a:ext>
            </a:extLst>
          </p:cNvPr>
          <p:cNvSpPr txBox="1"/>
          <p:nvPr/>
        </p:nvSpPr>
        <p:spPr>
          <a:xfrm>
            <a:off x="1700442" y="6233283"/>
            <a:ext cx="726440" cy="34624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  <a:tabLst>
                <a:tab pos="513080" algn="l"/>
              </a:tabLst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-500	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70840">
              <a:lnSpc>
                <a:spcPct val="100000"/>
              </a:lnSpc>
              <a:spcBef>
                <a:spcPts val="54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sz="100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2" name="object 295">
            <a:extLst>
              <a:ext uri="{FF2B5EF4-FFF2-40B4-BE49-F238E27FC236}">
                <a16:creationId xmlns:a16="http://schemas.microsoft.com/office/drawing/2014/main" id="{34E8290E-364D-44EA-F78C-A749B3AE5854}"/>
              </a:ext>
            </a:extLst>
          </p:cNvPr>
          <p:cNvSpPr txBox="1"/>
          <p:nvPr/>
        </p:nvSpPr>
        <p:spPr>
          <a:xfrm>
            <a:off x="2569373" y="6233283"/>
            <a:ext cx="19875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3" name="object 296">
            <a:extLst>
              <a:ext uri="{FF2B5EF4-FFF2-40B4-BE49-F238E27FC236}">
                <a16:creationId xmlns:a16="http://schemas.microsoft.com/office/drawing/2014/main" id="{79CBD849-C69E-6AF5-FD1B-79F9004BD313}"/>
              </a:ext>
            </a:extLst>
          </p:cNvPr>
          <p:cNvSpPr txBox="1"/>
          <p:nvPr/>
        </p:nvSpPr>
        <p:spPr>
          <a:xfrm>
            <a:off x="2966679" y="6233283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4" name="object 297">
            <a:extLst>
              <a:ext uri="{FF2B5EF4-FFF2-40B4-BE49-F238E27FC236}">
                <a16:creationId xmlns:a16="http://schemas.microsoft.com/office/drawing/2014/main" id="{02A4FDA6-DC6F-3FAA-5497-C703DC46BD98}"/>
              </a:ext>
            </a:extLst>
          </p:cNvPr>
          <p:cNvSpPr txBox="1"/>
          <p:nvPr/>
        </p:nvSpPr>
        <p:spPr>
          <a:xfrm>
            <a:off x="3392487" y="6233283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5" name="object 298">
            <a:extLst>
              <a:ext uri="{FF2B5EF4-FFF2-40B4-BE49-F238E27FC236}">
                <a16:creationId xmlns:a16="http://schemas.microsoft.com/office/drawing/2014/main" id="{ABE1697E-C847-20F8-7AFE-A6C26164725C}"/>
              </a:ext>
            </a:extLst>
          </p:cNvPr>
          <p:cNvSpPr txBox="1"/>
          <p:nvPr/>
        </p:nvSpPr>
        <p:spPr>
          <a:xfrm>
            <a:off x="4434503" y="6233283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6" name="object 299">
            <a:extLst>
              <a:ext uri="{FF2B5EF4-FFF2-40B4-BE49-F238E27FC236}">
                <a16:creationId xmlns:a16="http://schemas.microsoft.com/office/drawing/2014/main" id="{45005988-49C9-BA69-FD21-F035F620331D}"/>
              </a:ext>
            </a:extLst>
          </p:cNvPr>
          <p:cNvSpPr txBox="1"/>
          <p:nvPr/>
        </p:nvSpPr>
        <p:spPr>
          <a:xfrm>
            <a:off x="4860292" y="6233283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7" name="object 300">
            <a:extLst>
              <a:ext uri="{FF2B5EF4-FFF2-40B4-BE49-F238E27FC236}">
                <a16:creationId xmlns:a16="http://schemas.microsoft.com/office/drawing/2014/main" id="{93CE9791-A8F8-6B41-1E5C-61B658A13351}"/>
              </a:ext>
            </a:extLst>
          </p:cNvPr>
          <p:cNvSpPr txBox="1"/>
          <p:nvPr/>
        </p:nvSpPr>
        <p:spPr>
          <a:xfrm>
            <a:off x="5315962" y="6233283"/>
            <a:ext cx="726440" cy="34624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  <a:tabLst>
                <a:tab pos="513080" algn="l"/>
              </a:tabLst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-500	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70840">
              <a:lnSpc>
                <a:spcPct val="100000"/>
              </a:lnSpc>
              <a:spcBef>
                <a:spcPts val="54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sz="100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8" name="object 301">
            <a:extLst>
              <a:ext uri="{FF2B5EF4-FFF2-40B4-BE49-F238E27FC236}">
                <a16:creationId xmlns:a16="http://schemas.microsoft.com/office/drawing/2014/main" id="{3365FFF3-0F77-9BBB-4D4A-A668B985EE6E}"/>
              </a:ext>
            </a:extLst>
          </p:cNvPr>
          <p:cNvSpPr txBox="1"/>
          <p:nvPr/>
        </p:nvSpPr>
        <p:spPr>
          <a:xfrm>
            <a:off x="6184893" y="6233283"/>
            <a:ext cx="19875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9" name="object 302">
            <a:extLst>
              <a:ext uri="{FF2B5EF4-FFF2-40B4-BE49-F238E27FC236}">
                <a16:creationId xmlns:a16="http://schemas.microsoft.com/office/drawing/2014/main" id="{8460721D-BC94-BE55-536F-8249A7108E9C}"/>
              </a:ext>
            </a:extLst>
          </p:cNvPr>
          <p:cNvSpPr txBox="1"/>
          <p:nvPr/>
        </p:nvSpPr>
        <p:spPr>
          <a:xfrm>
            <a:off x="6582199" y="6233283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0" name="object 303">
            <a:extLst>
              <a:ext uri="{FF2B5EF4-FFF2-40B4-BE49-F238E27FC236}">
                <a16:creationId xmlns:a16="http://schemas.microsoft.com/office/drawing/2014/main" id="{F6A7EB32-5E63-DF7E-6D95-863B5311A441}"/>
              </a:ext>
            </a:extLst>
          </p:cNvPr>
          <p:cNvSpPr txBox="1"/>
          <p:nvPr/>
        </p:nvSpPr>
        <p:spPr>
          <a:xfrm>
            <a:off x="7008007" y="6233283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1" name="object 304">
            <a:extLst>
              <a:ext uri="{FF2B5EF4-FFF2-40B4-BE49-F238E27FC236}">
                <a16:creationId xmlns:a16="http://schemas.microsoft.com/office/drawing/2014/main" id="{37A8CABC-4C11-A273-5787-D10D269BB83D}"/>
              </a:ext>
            </a:extLst>
          </p:cNvPr>
          <p:cNvSpPr txBox="1"/>
          <p:nvPr/>
        </p:nvSpPr>
        <p:spPr>
          <a:xfrm>
            <a:off x="8142785" y="6250047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2" name="object 305">
            <a:extLst>
              <a:ext uri="{FF2B5EF4-FFF2-40B4-BE49-F238E27FC236}">
                <a16:creationId xmlns:a16="http://schemas.microsoft.com/office/drawing/2014/main" id="{7AF05900-8C96-232A-A0B0-4F0B22A07D8C}"/>
              </a:ext>
            </a:extLst>
          </p:cNvPr>
          <p:cNvSpPr txBox="1"/>
          <p:nvPr/>
        </p:nvSpPr>
        <p:spPr>
          <a:xfrm>
            <a:off x="8568736" y="6250047"/>
            <a:ext cx="29146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3" name="object 306">
            <a:extLst>
              <a:ext uri="{FF2B5EF4-FFF2-40B4-BE49-F238E27FC236}">
                <a16:creationId xmlns:a16="http://schemas.microsoft.com/office/drawing/2014/main" id="{2CD9B3B0-EEEE-8331-9767-E22C96456E5F}"/>
              </a:ext>
            </a:extLst>
          </p:cNvPr>
          <p:cNvSpPr txBox="1"/>
          <p:nvPr/>
        </p:nvSpPr>
        <p:spPr>
          <a:xfrm>
            <a:off x="9024579" y="6250047"/>
            <a:ext cx="726440" cy="346249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  <a:tabLst>
                <a:tab pos="513080" algn="l"/>
              </a:tabLst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-500	</a:t>
            </a:r>
            <a:r>
              <a:rPr sz="8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70840">
              <a:lnSpc>
                <a:spcPct val="100000"/>
              </a:lnSpc>
              <a:spcBef>
                <a:spcPts val="54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sz="100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" name="object 307">
            <a:extLst>
              <a:ext uri="{FF2B5EF4-FFF2-40B4-BE49-F238E27FC236}">
                <a16:creationId xmlns:a16="http://schemas.microsoft.com/office/drawing/2014/main" id="{4B9988D1-43AD-763A-463D-9495805F4CB7}"/>
              </a:ext>
            </a:extLst>
          </p:cNvPr>
          <p:cNvSpPr txBox="1"/>
          <p:nvPr/>
        </p:nvSpPr>
        <p:spPr>
          <a:xfrm>
            <a:off x="9893839" y="6250047"/>
            <a:ext cx="198755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5" name="object 308">
            <a:extLst>
              <a:ext uri="{FF2B5EF4-FFF2-40B4-BE49-F238E27FC236}">
                <a16:creationId xmlns:a16="http://schemas.microsoft.com/office/drawing/2014/main" id="{E521B070-11B6-03AB-86ED-472A5B5208B7}"/>
              </a:ext>
            </a:extLst>
          </p:cNvPr>
          <p:cNvSpPr txBox="1"/>
          <p:nvPr/>
        </p:nvSpPr>
        <p:spPr>
          <a:xfrm>
            <a:off x="10291297" y="6250047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6" name="object 309">
            <a:extLst>
              <a:ext uri="{FF2B5EF4-FFF2-40B4-BE49-F238E27FC236}">
                <a16:creationId xmlns:a16="http://schemas.microsoft.com/office/drawing/2014/main" id="{0C6BE431-C869-75DE-E060-057A7F1DDE05}"/>
              </a:ext>
            </a:extLst>
          </p:cNvPr>
          <p:cNvSpPr txBox="1"/>
          <p:nvPr/>
        </p:nvSpPr>
        <p:spPr>
          <a:xfrm>
            <a:off x="10658273" y="6250047"/>
            <a:ext cx="256540" cy="128240"/>
          </a:xfrm>
          <a:prstGeom prst="rect">
            <a:avLst/>
          </a:prstGeom>
        </p:spPr>
        <p:txBody>
          <a:bodyPr vert="horz" wrap="square" lIns="0" tIns="50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8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9" name="TextBox 18">
            <a:extLst>
              <a:ext uri="{FF2B5EF4-FFF2-40B4-BE49-F238E27FC236}">
                <a16:creationId xmlns:a16="http://schemas.microsoft.com/office/drawing/2014/main" id="{D15637BB-A75F-7F35-9B01-C7CE94436E08}"/>
              </a:ext>
            </a:extLst>
          </p:cNvPr>
          <p:cNvSpPr txBox="1"/>
          <p:nvPr/>
        </p:nvSpPr>
        <p:spPr>
          <a:xfrm rot="16200000">
            <a:off x="-1444915" y="596024"/>
            <a:ext cx="34610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HHC</a:t>
            </a:r>
          </a:p>
        </p:txBody>
      </p:sp>
      <p:sp>
        <p:nvSpPr>
          <p:cNvPr id="610" name="TextBox 18">
            <a:extLst>
              <a:ext uri="{FF2B5EF4-FFF2-40B4-BE49-F238E27FC236}">
                <a16:creationId xmlns:a16="http://schemas.microsoft.com/office/drawing/2014/main" id="{CA294002-97A1-A56D-4B99-D1C8C1CC6295}"/>
              </a:ext>
            </a:extLst>
          </p:cNvPr>
          <p:cNvSpPr txBox="1"/>
          <p:nvPr/>
        </p:nvSpPr>
        <p:spPr>
          <a:xfrm rot="16200000">
            <a:off x="-1306035" y="6117254"/>
            <a:ext cx="322939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HHC+CIP</a:t>
            </a:r>
          </a:p>
        </p:txBody>
      </p:sp>
      <p:sp>
        <p:nvSpPr>
          <p:cNvPr id="611" name="Rectángulo 610">
            <a:extLst>
              <a:ext uri="{FF2B5EF4-FFF2-40B4-BE49-F238E27FC236}">
                <a16:creationId xmlns:a16="http://schemas.microsoft.com/office/drawing/2014/main" id="{4A794D3F-6370-FD27-1964-85337B65DDCD}"/>
              </a:ext>
            </a:extLst>
          </p:cNvPr>
          <p:cNvSpPr/>
          <p:nvPr/>
        </p:nvSpPr>
        <p:spPr>
          <a:xfrm>
            <a:off x="-52545" y="3445670"/>
            <a:ext cx="11630186" cy="561402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2" name="Rectángulo 611">
            <a:extLst>
              <a:ext uri="{FF2B5EF4-FFF2-40B4-BE49-F238E27FC236}">
                <a16:creationId xmlns:a16="http://schemas.microsoft.com/office/drawing/2014/main" id="{56CA5B45-85F2-ADE7-DBF4-BA3B947897BE}"/>
              </a:ext>
            </a:extLst>
          </p:cNvPr>
          <p:cNvSpPr/>
          <p:nvPr/>
        </p:nvSpPr>
        <p:spPr>
          <a:xfrm>
            <a:off x="-51177" y="-2202628"/>
            <a:ext cx="11630186" cy="561402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" name="CuadroTexto 613">
            <a:extLst>
              <a:ext uri="{FF2B5EF4-FFF2-40B4-BE49-F238E27FC236}">
                <a16:creationId xmlns:a16="http://schemas.microsoft.com/office/drawing/2014/main" id="{A025EB8B-7150-E155-F5E9-C68ED31D6B3E}"/>
              </a:ext>
            </a:extLst>
          </p:cNvPr>
          <p:cNvSpPr txBox="1"/>
          <p:nvPr/>
        </p:nvSpPr>
        <p:spPr>
          <a:xfrm>
            <a:off x="-184873" y="-3861804"/>
            <a:ext cx="1176251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Optical micrographs and SVET current density distribution on CIP-free and CIP-loaded HCC system after 1, 12 and 24 h of immersion in α-MEM at 37ºC. The red rectangle in each optical micrograph indicates the precise location of local pH and H</a:t>
            </a:r>
            <a:r>
              <a:rPr lang="en-US" sz="1800" baseline="-25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mapping (3 × 3 mm).</a:t>
            </a:r>
            <a:r>
              <a:rPr lang="es-E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17834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6823" y="516636"/>
            <a:ext cx="3279648" cy="262280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25502" y="551036"/>
            <a:ext cx="2720306" cy="261535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626102" y="523777"/>
            <a:ext cx="290830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18716" y="1220111"/>
            <a:ext cx="290830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76941" y="2633189"/>
            <a:ext cx="7620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80"/>
              </a:lnSpc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818878" y="1220851"/>
            <a:ext cx="215265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8.0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96884" y="1251923"/>
            <a:ext cx="290830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569701" y="2124362"/>
            <a:ext cx="290830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308071" y="2569830"/>
            <a:ext cx="290830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222743" y="919677"/>
            <a:ext cx="290830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71248" y="1524254"/>
            <a:ext cx="290830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057223" y="2615727"/>
            <a:ext cx="1017143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sz="1575" b="1" baseline="529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7.9</a:t>
            </a:r>
            <a:r>
              <a:rPr lang="es-ES" sz="1575" b="1" baseline="529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sz="1575" b="1" baseline="529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575" b="1" baseline="26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.95</a:t>
            </a:r>
            <a:r>
              <a:rPr sz="1575" b="1" spc="89" baseline="26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7.95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265754" y="546485"/>
            <a:ext cx="2784475" cy="2671445"/>
            <a:chOff x="4265754" y="546485"/>
            <a:chExt cx="2784475" cy="2671445"/>
          </a:xfrm>
        </p:grpSpPr>
        <p:sp>
          <p:nvSpPr>
            <p:cNvPr id="15" name="object 15"/>
            <p:cNvSpPr/>
            <p:nvPr/>
          </p:nvSpPr>
          <p:spPr>
            <a:xfrm>
              <a:off x="4316898" y="551293"/>
              <a:ext cx="2728595" cy="2615565"/>
            </a:xfrm>
            <a:custGeom>
              <a:avLst/>
              <a:gdLst/>
              <a:ahLst/>
              <a:cxnLst/>
              <a:rect l="l" t="t" r="r" b="b"/>
              <a:pathLst>
                <a:path w="2728595" h="2615565">
                  <a:moveTo>
                    <a:pt x="0" y="2615098"/>
                  </a:moveTo>
                  <a:lnTo>
                    <a:pt x="2728169" y="2615098"/>
                  </a:lnTo>
                </a:path>
                <a:path w="2728595" h="2615565">
                  <a:moveTo>
                    <a:pt x="0" y="0"/>
                  </a:moveTo>
                  <a:lnTo>
                    <a:pt x="2728169" y="0"/>
                  </a:lnTo>
                </a:path>
              </a:pathLst>
            </a:custGeom>
            <a:ln w="96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4417733" y="3166392"/>
              <a:ext cx="2526665" cy="51435"/>
            </a:xfrm>
            <a:custGeom>
              <a:avLst/>
              <a:gdLst/>
              <a:ahLst/>
              <a:cxnLst/>
              <a:rect l="l" t="t" r="r" b="b"/>
              <a:pathLst>
                <a:path w="2526665" h="51435">
                  <a:moveTo>
                    <a:pt x="0" y="0"/>
                  </a:moveTo>
                  <a:lnTo>
                    <a:pt x="0" y="25183"/>
                  </a:lnTo>
                </a:path>
                <a:path w="2526665" h="51435">
                  <a:moveTo>
                    <a:pt x="505598" y="0"/>
                  </a:moveTo>
                  <a:lnTo>
                    <a:pt x="505598" y="25183"/>
                  </a:lnTo>
                </a:path>
                <a:path w="2526665" h="51435">
                  <a:moveTo>
                    <a:pt x="1010445" y="0"/>
                  </a:moveTo>
                  <a:lnTo>
                    <a:pt x="1010445" y="25183"/>
                  </a:lnTo>
                </a:path>
                <a:path w="2526665" h="51435">
                  <a:moveTo>
                    <a:pt x="1516053" y="0"/>
                  </a:moveTo>
                  <a:lnTo>
                    <a:pt x="1516053" y="25183"/>
                  </a:lnTo>
                </a:path>
                <a:path w="2526665" h="51435">
                  <a:moveTo>
                    <a:pt x="2020920" y="0"/>
                  </a:moveTo>
                  <a:lnTo>
                    <a:pt x="2020920" y="25183"/>
                  </a:lnTo>
                </a:path>
                <a:path w="2526665" h="51435">
                  <a:moveTo>
                    <a:pt x="2526499" y="0"/>
                  </a:moveTo>
                  <a:lnTo>
                    <a:pt x="2526499" y="25183"/>
                  </a:lnTo>
                </a:path>
                <a:path w="2526665" h="51435">
                  <a:moveTo>
                    <a:pt x="252794" y="0"/>
                  </a:moveTo>
                  <a:lnTo>
                    <a:pt x="252794" y="51076"/>
                  </a:lnTo>
                </a:path>
                <a:path w="2526665" h="51435">
                  <a:moveTo>
                    <a:pt x="758412" y="0"/>
                  </a:moveTo>
                  <a:lnTo>
                    <a:pt x="758412" y="51076"/>
                  </a:lnTo>
                </a:path>
                <a:path w="2526665" h="51435">
                  <a:moveTo>
                    <a:pt x="1263249" y="0"/>
                  </a:moveTo>
                  <a:lnTo>
                    <a:pt x="1263249" y="51076"/>
                  </a:lnTo>
                </a:path>
                <a:path w="2526665" h="51435">
                  <a:moveTo>
                    <a:pt x="1768116" y="0"/>
                  </a:moveTo>
                  <a:lnTo>
                    <a:pt x="1768116" y="51076"/>
                  </a:lnTo>
                </a:path>
                <a:path w="2526665" h="51435">
                  <a:moveTo>
                    <a:pt x="2273724" y="0"/>
                  </a:moveTo>
                  <a:lnTo>
                    <a:pt x="2273724" y="51076"/>
                  </a:lnTo>
                </a:path>
              </a:pathLst>
            </a:custGeom>
            <a:ln w="96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4316898" y="551293"/>
              <a:ext cx="2728595" cy="2615565"/>
            </a:xfrm>
            <a:custGeom>
              <a:avLst/>
              <a:gdLst/>
              <a:ahLst/>
              <a:cxnLst/>
              <a:rect l="l" t="t" r="r" b="b"/>
              <a:pathLst>
                <a:path w="2728595" h="2615565">
                  <a:moveTo>
                    <a:pt x="0" y="2615098"/>
                  </a:moveTo>
                  <a:lnTo>
                    <a:pt x="0" y="0"/>
                  </a:lnTo>
                </a:path>
                <a:path w="2728595" h="2615565">
                  <a:moveTo>
                    <a:pt x="2728169" y="2615098"/>
                  </a:moveTo>
                  <a:lnTo>
                    <a:pt x="2728169" y="0"/>
                  </a:lnTo>
                </a:path>
              </a:pathLst>
            </a:custGeom>
            <a:ln w="96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4265754" y="648239"/>
              <a:ext cx="51435" cy="2421255"/>
            </a:xfrm>
            <a:custGeom>
              <a:avLst/>
              <a:gdLst/>
              <a:ahLst/>
              <a:cxnLst/>
              <a:rect l="l" t="t" r="r" b="b"/>
              <a:pathLst>
                <a:path w="51435" h="2421255">
                  <a:moveTo>
                    <a:pt x="51143" y="2421237"/>
                  </a:moveTo>
                  <a:lnTo>
                    <a:pt x="25942" y="2421237"/>
                  </a:lnTo>
                </a:path>
                <a:path w="51435" h="2421255">
                  <a:moveTo>
                    <a:pt x="51143" y="1937279"/>
                  </a:moveTo>
                  <a:lnTo>
                    <a:pt x="25942" y="1937279"/>
                  </a:lnTo>
                </a:path>
                <a:path w="51435" h="2421255">
                  <a:moveTo>
                    <a:pt x="51143" y="1452602"/>
                  </a:moveTo>
                  <a:lnTo>
                    <a:pt x="25942" y="1452602"/>
                  </a:lnTo>
                </a:path>
                <a:path w="51435" h="2421255">
                  <a:moveTo>
                    <a:pt x="51143" y="968635"/>
                  </a:moveTo>
                  <a:lnTo>
                    <a:pt x="25942" y="968635"/>
                  </a:lnTo>
                </a:path>
                <a:path w="51435" h="2421255">
                  <a:moveTo>
                    <a:pt x="51143" y="483957"/>
                  </a:moveTo>
                  <a:lnTo>
                    <a:pt x="25942" y="483957"/>
                  </a:lnTo>
                </a:path>
                <a:path w="51435" h="2421255">
                  <a:moveTo>
                    <a:pt x="51143" y="0"/>
                  </a:moveTo>
                  <a:lnTo>
                    <a:pt x="25942" y="0"/>
                  </a:lnTo>
                </a:path>
                <a:path w="51435" h="2421255">
                  <a:moveTo>
                    <a:pt x="51143" y="2179248"/>
                  </a:moveTo>
                  <a:lnTo>
                    <a:pt x="0" y="2179248"/>
                  </a:lnTo>
                </a:path>
                <a:path w="51435" h="2421255">
                  <a:moveTo>
                    <a:pt x="51143" y="1694571"/>
                  </a:moveTo>
                  <a:lnTo>
                    <a:pt x="0" y="1694571"/>
                  </a:lnTo>
                </a:path>
                <a:path w="51435" h="2421255">
                  <a:moveTo>
                    <a:pt x="51143" y="1210603"/>
                  </a:moveTo>
                  <a:lnTo>
                    <a:pt x="0" y="1210603"/>
                  </a:lnTo>
                </a:path>
                <a:path w="51435" h="2421255">
                  <a:moveTo>
                    <a:pt x="51143" y="726666"/>
                  </a:moveTo>
                  <a:lnTo>
                    <a:pt x="0" y="726666"/>
                  </a:lnTo>
                </a:path>
                <a:path w="51435" h="2421255">
                  <a:moveTo>
                    <a:pt x="51143" y="241968"/>
                  </a:moveTo>
                  <a:lnTo>
                    <a:pt x="0" y="241968"/>
                  </a:lnTo>
                </a:path>
              </a:pathLst>
            </a:custGeom>
            <a:ln w="96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4516235" y="3215126"/>
            <a:ext cx="309245" cy="14619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052975" y="3215126"/>
            <a:ext cx="247650" cy="14619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081210" y="3215126"/>
            <a:ext cx="210185" cy="14619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555696" y="3215126"/>
            <a:ext cx="271780" cy="14619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493336" y="3156637"/>
            <a:ext cx="375285" cy="205826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585"/>
              </a:spcBef>
            </a:pPr>
            <a:r>
              <a:rPr sz="8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34282" y="2736367"/>
            <a:ext cx="309245" cy="14619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995803" y="2251670"/>
            <a:ext cx="247650" cy="14619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155925" y="1767732"/>
            <a:ext cx="87630" cy="14619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032864" y="1283765"/>
            <a:ext cx="210185" cy="14619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971343" y="799087"/>
            <a:ext cx="271780" cy="14619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837762" y="1644712"/>
            <a:ext cx="161583" cy="392430"/>
          </a:xfrm>
          <a:prstGeom prst="rect">
            <a:avLst/>
          </a:prstGeom>
        </p:spPr>
        <p:txBody>
          <a:bodyPr vert="vert270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105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7106677" y="548329"/>
            <a:ext cx="278130" cy="2621280"/>
            <a:chOff x="7483195" y="548329"/>
            <a:chExt cx="278130" cy="2621280"/>
          </a:xfrm>
        </p:grpSpPr>
        <p:sp>
          <p:nvSpPr>
            <p:cNvPr id="31" name="object 31"/>
            <p:cNvSpPr/>
            <p:nvPr/>
          </p:nvSpPr>
          <p:spPr>
            <a:xfrm>
              <a:off x="7486160" y="3113865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7486160" y="3062078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787"/>
                  </a:lnTo>
                  <a:lnTo>
                    <a:pt x="223896" y="51787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7486160" y="3009526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7486160" y="2957004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7486160" y="2905193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811"/>
                  </a:lnTo>
                  <a:lnTo>
                    <a:pt x="223896" y="5181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7486160" y="2852661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7486160" y="2800109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7486160" y="2748327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787"/>
                  </a:lnTo>
                  <a:lnTo>
                    <a:pt x="223896" y="51787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7486160" y="2695776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7486160" y="2643244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7486160" y="2591432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811"/>
                  </a:lnTo>
                  <a:lnTo>
                    <a:pt x="223896" y="5181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7486160" y="2538910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7486160" y="2486359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7486160" y="2433827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7486160" y="2382015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811"/>
                  </a:lnTo>
                  <a:lnTo>
                    <a:pt x="223896" y="5181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7486160" y="2329493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7486160" y="2276942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7486160" y="2225150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787"/>
                  </a:lnTo>
                  <a:lnTo>
                    <a:pt x="223896" y="51787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7486160" y="2172598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7486160" y="2120076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7486160" y="2068265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811"/>
                  </a:lnTo>
                  <a:lnTo>
                    <a:pt x="223896" y="5181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7486160" y="2015733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7486160" y="1963181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7486160" y="1911399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787"/>
                  </a:lnTo>
                  <a:lnTo>
                    <a:pt x="223896" y="51787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7486160" y="1858848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7486160" y="1806316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7486160" y="1754504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811"/>
                  </a:lnTo>
                  <a:lnTo>
                    <a:pt x="223896" y="5181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7486160" y="1701982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7486160" y="1649431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7486160" y="1597639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787"/>
                  </a:lnTo>
                  <a:lnTo>
                    <a:pt x="223896" y="51787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7486160" y="1545087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7486160" y="1492565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7486160" y="1440778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787"/>
                  </a:lnTo>
                  <a:lnTo>
                    <a:pt x="223896" y="51787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7486160" y="1388226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7486160" y="1335695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7486160" y="1283883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811"/>
                  </a:lnTo>
                  <a:lnTo>
                    <a:pt x="223896" y="5181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7486160" y="1231361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7486160" y="1178809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7486160" y="1126278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7486160" y="1074466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811"/>
                  </a:lnTo>
                  <a:lnTo>
                    <a:pt x="223896" y="5181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7486160" y="1021944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7486160" y="969392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7486160" y="917600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69">
                  <a:moveTo>
                    <a:pt x="223896" y="0"/>
                  </a:moveTo>
                  <a:lnTo>
                    <a:pt x="0" y="0"/>
                  </a:lnTo>
                  <a:lnTo>
                    <a:pt x="0" y="51787"/>
                  </a:lnTo>
                  <a:lnTo>
                    <a:pt x="223896" y="51787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7486160" y="865049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7486160" y="812527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5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7486160" y="760715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70">
                  <a:moveTo>
                    <a:pt x="223896" y="0"/>
                  </a:moveTo>
                  <a:lnTo>
                    <a:pt x="0" y="0"/>
                  </a:lnTo>
                  <a:lnTo>
                    <a:pt x="0" y="51811"/>
                  </a:lnTo>
                  <a:lnTo>
                    <a:pt x="223896" y="5181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7486160" y="708183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4">
                  <a:moveTo>
                    <a:pt x="223896" y="0"/>
                  </a:moveTo>
                  <a:lnTo>
                    <a:pt x="0" y="0"/>
                  </a:lnTo>
                  <a:lnTo>
                    <a:pt x="0" y="52526"/>
                  </a:lnTo>
                  <a:lnTo>
                    <a:pt x="223896" y="52526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7486160" y="655632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4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7486160" y="603850"/>
              <a:ext cx="224154" cy="52069"/>
            </a:xfrm>
            <a:custGeom>
              <a:avLst/>
              <a:gdLst/>
              <a:ahLst/>
              <a:cxnLst/>
              <a:rect l="l" t="t" r="r" b="b"/>
              <a:pathLst>
                <a:path w="224154" h="52070">
                  <a:moveTo>
                    <a:pt x="223896" y="0"/>
                  </a:moveTo>
                  <a:lnTo>
                    <a:pt x="0" y="0"/>
                  </a:lnTo>
                  <a:lnTo>
                    <a:pt x="0" y="51787"/>
                  </a:lnTo>
                  <a:lnTo>
                    <a:pt x="223896" y="51787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7486160" y="551298"/>
              <a:ext cx="224154" cy="52705"/>
            </a:xfrm>
            <a:custGeom>
              <a:avLst/>
              <a:gdLst/>
              <a:ahLst/>
              <a:cxnLst/>
              <a:rect l="l" t="t" r="r" b="b"/>
              <a:pathLst>
                <a:path w="224154" h="52704">
                  <a:moveTo>
                    <a:pt x="223896" y="0"/>
                  </a:moveTo>
                  <a:lnTo>
                    <a:pt x="0" y="0"/>
                  </a:lnTo>
                  <a:lnTo>
                    <a:pt x="0" y="52551"/>
                  </a:lnTo>
                  <a:lnTo>
                    <a:pt x="223896" y="52551"/>
                  </a:lnTo>
                  <a:lnTo>
                    <a:pt x="223896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7486160" y="551293"/>
              <a:ext cx="275590" cy="2615565"/>
            </a:xfrm>
            <a:custGeom>
              <a:avLst/>
              <a:gdLst/>
              <a:ahLst/>
              <a:cxnLst/>
              <a:rect l="l" t="t" r="r" b="b"/>
              <a:pathLst>
                <a:path w="275590" h="2615565">
                  <a:moveTo>
                    <a:pt x="223896" y="2615098"/>
                  </a:moveTo>
                  <a:lnTo>
                    <a:pt x="223896" y="0"/>
                  </a:lnTo>
                </a:path>
                <a:path w="275590" h="2615565">
                  <a:moveTo>
                    <a:pt x="223896" y="2562571"/>
                  </a:moveTo>
                  <a:lnTo>
                    <a:pt x="275040" y="2562571"/>
                  </a:lnTo>
                </a:path>
                <a:path w="275590" h="2615565">
                  <a:moveTo>
                    <a:pt x="223896" y="2248820"/>
                  </a:moveTo>
                  <a:lnTo>
                    <a:pt x="275040" y="2248820"/>
                  </a:lnTo>
                </a:path>
                <a:path w="275590" h="2615565">
                  <a:moveTo>
                    <a:pt x="223896" y="1935060"/>
                  </a:moveTo>
                  <a:lnTo>
                    <a:pt x="275040" y="1935060"/>
                  </a:lnTo>
                </a:path>
                <a:path w="275590" h="2615565">
                  <a:moveTo>
                    <a:pt x="223896" y="1621309"/>
                  </a:moveTo>
                  <a:lnTo>
                    <a:pt x="275040" y="1621309"/>
                  </a:lnTo>
                </a:path>
                <a:path w="275590" h="2615565">
                  <a:moveTo>
                    <a:pt x="223896" y="1307549"/>
                  </a:moveTo>
                  <a:lnTo>
                    <a:pt x="275040" y="1307549"/>
                  </a:lnTo>
                </a:path>
                <a:path w="275590" h="2615565">
                  <a:moveTo>
                    <a:pt x="223896" y="993798"/>
                  </a:moveTo>
                  <a:lnTo>
                    <a:pt x="275040" y="993798"/>
                  </a:lnTo>
                </a:path>
                <a:path w="275590" h="2615565">
                  <a:moveTo>
                    <a:pt x="223896" y="680067"/>
                  </a:moveTo>
                  <a:lnTo>
                    <a:pt x="275040" y="680067"/>
                  </a:lnTo>
                </a:path>
                <a:path w="275590" h="2615565">
                  <a:moveTo>
                    <a:pt x="223896" y="366307"/>
                  </a:moveTo>
                  <a:lnTo>
                    <a:pt x="275040" y="366307"/>
                  </a:lnTo>
                </a:path>
                <a:path w="275590" h="2615565">
                  <a:moveTo>
                    <a:pt x="223896" y="52556"/>
                  </a:moveTo>
                  <a:lnTo>
                    <a:pt x="275040" y="52556"/>
                  </a:lnTo>
                </a:path>
                <a:path w="275590" h="2615565">
                  <a:moveTo>
                    <a:pt x="0" y="0"/>
                  </a:moveTo>
                  <a:lnTo>
                    <a:pt x="223896" y="0"/>
                  </a:lnTo>
                  <a:lnTo>
                    <a:pt x="223896" y="2615098"/>
                  </a:lnTo>
                  <a:lnTo>
                    <a:pt x="0" y="2615098"/>
                  </a:lnTo>
                  <a:lnTo>
                    <a:pt x="0" y="0"/>
                  </a:lnTo>
                </a:path>
              </a:pathLst>
            </a:custGeom>
            <a:ln w="59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2" name="object 82"/>
          <p:cNvSpPr txBox="1"/>
          <p:nvPr/>
        </p:nvSpPr>
        <p:spPr>
          <a:xfrm>
            <a:off x="7405368" y="3010348"/>
            <a:ext cx="329942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7405368" y="2696598"/>
            <a:ext cx="329942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7405368" y="2382837"/>
            <a:ext cx="329942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7405368" y="2069106"/>
            <a:ext cx="329942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7405368" y="1755356"/>
            <a:ext cx="329942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7405368" y="1441595"/>
            <a:ext cx="329942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7405368" y="1127844"/>
            <a:ext cx="329942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7405368" y="814084"/>
            <a:ext cx="329942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7405368" y="500333"/>
            <a:ext cx="329942" cy="1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7118467" y="310661"/>
            <a:ext cx="207010" cy="176972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" name="object 9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03610" y="569868"/>
            <a:ext cx="2691347" cy="2577940"/>
          </a:xfrm>
          <a:prstGeom prst="rect">
            <a:avLst/>
          </a:prstGeom>
        </p:spPr>
      </p:pic>
      <p:sp>
        <p:nvSpPr>
          <p:cNvPr id="93" name="object 93"/>
          <p:cNvSpPr txBox="1"/>
          <p:nvPr/>
        </p:nvSpPr>
        <p:spPr>
          <a:xfrm>
            <a:off x="8294771" y="2991430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8272835" y="829196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8500281" y="2717973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6" name="object 96"/>
          <p:cNvGrpSpPr/>
          <p:nvPr/>
        </p:nvGrpSpPr>
        <p:grpSpPr>
          <a:xfrm>
            <a:off x="8153157" y="565129"/>
            <a:ext cx="2747010" cy="2632710"/>
            <a:chOff x="8460202" y="565129"/>
            <a:chExt cx="2747010" cy="2632710"/>
          </a:xfrm>
        </p:grpSpPr>
        <p:sp>
          <p:nvSpPr>
            <p:cNvPr id="97" name="object 97"/>
            <p:cNvSpPr/>
            <p:nvPr/>
          </p:nvSpPr>
          <p:spPr>
            <a:xfrm>
              <a:off x="8510655" y="569868"/>
              <a:ext cx="2691765" cy="2577465"/>
            </a:xfrm>
            <a:custGeom>
              <a:avLst/>
              <a:gdLst/>
              <a:ahLst/>
              <a:cxnLst/>
              <a:rect l="l" t="t" r="r" b="b"/>
              <a:pathLst>
                <a:path w="2691765" h="2577465">
                  <a:moveTo>
                    <a:pt x="0" y="2577211"/>
                  </a:moveTo>
                  <a:lnTo>
                    <a:pt x="2691347" y="2577211"/>
                  </a:lnTo>
                </a:path>
                <a:path w="2691765" h="2577465">
                  <a:moveTo>
                    <a:pt x="0" y="0"/>
                  </a:moveTo>
                  <a:lnTo>
                    <a:pt x="2691347" y="0"/>
                  </a:lnTo>
                </a:path>
              </a:pathLst>
            </a:custGeom>
            <a:ln w="94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8610129" y="3147080"/>
              <a:ext cx="2493010" cy="50800"/>
            </a:xfrm>
            <a:custGeom>
              <a:avLst/>
              <a:gdLst/>
              <a:ahLst/>
              <a:cxnLst/>
              <a:rect l="l" t="t" r="r" b="b"/>
              <a:pathLst>
                <a:path w="2493009" h="50800">
                  <a:moveTo>
                    <a:pt x="0" y="0"/>
                  </a:moveTo>
                  <a:lnTo>
                    <a:pt x="0" y="24789"/>
                  </a:lnTo>
                </a:path>
                <a:path w="2493009" h="50800">
                  <a:moveTo>
                    <a:pt x="498774" y="0"/>
                  </a:moveTo>
                  <a:lnTo>
                    <a:pt x="498774" y="24789"/>
                  </a:lnTo>
                </a:path>
                <a:path w="2493009" h="50800">
                  <a:moveTo>
                    <a:pt x="996807" y="0"/>
                  </a:moveTo>
                  <a:lnTo>
                    <a:pt x="996807" y="24789"/>
                  </a:lnTo>
                </a:path>
                <a:path w="2493009" h="50800">
                  <a:moveTo>
                    <a:pt x="1495591" y="0"/>
                  </a:moveTo>
                  <a:lnTo>
                    <a:pt x="1495591" y="24789"/>
                  </a:lnTo>
                </a:path>
                <a:path w="2493009" h="50800">
                  <a:moveTo>
                    <a:pt x="1993644" y="0"/>
                  </a:moveTo>
                  <a:lnTo>
                    <a:pt x="1993644" y="24789"/>
                  </a:lnTo>
                </a:path>
                <a:path w="2493009" h="50800">
                  <a:moveTo>
                    <a:pt x="2492399" y="0"/>
                  </a:moveTo>
                  <a:lnTo>
                    <a:pt x="2492399" y="24789"/>
                  </a:lnTo>
                </a:path>
                <a:path w="2493009" h="50800">
                  <a:moveTo>
                    <a:pt x="249382" y="0"/>
                  </a:moveTo>
                  <a:lnTo>
                    <a:pt x="249382" y="50307"/>
                  </a:lnTo>
                </a:path>
                <a:path w="2493009" h="50800">
                  <a:moveTo>
                    <a:pt x="748176" y="0"/>
                  </a:moveTo>
                  <a:lnTo>
                    <a:pt x="748176" y="50307"/>
                  </a:lnTo>
                </a:path>
                <a:path w="2493009" h="50800">
                  <a:moveTo>
                    <a:pt x="1246199" y="0"/>
                  </a:moveTo>
                  <a:lnTo>
                    <a:pt x="1246199" y="50307"/>
                  </a:lnTo>
                </a:path>
                <a:path w="2493009" h="50800">
                  <a:moveTo>
                    <a:pt x="1744252" y="0"/>
                  </a:moveTo>
                  <a:lnTo>
                    <a:pt x="1744252" y="50307"/>
                  </a:lnTo>
                </a:path>
                <a:path w="2493009" h="50800">
                  <a:moveTo>
                    <a:pt x="2243036" y="0"/>
                  </a:moveTo>
                  <a:lnTo>
                    <a:pt x="2243036" y="50307"/>
                  </a:lnTo>
                </a:path>
              </a:pathLst>
            </a:custGeom>
            <a:ln w="94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8510655" y="569868"/>
              <a:ext cx="2691765" cy="2577465"/>
            </a:xfrm>
            <a:custGeom>
              <a:avLst/>
              <a:gdLst/>
              <a:ahLst/>
              <a:cxnLst/>
              <a:rect l="l" t="t" r="r" b="b"/>
              <a:pathLst>
                <a:path w="2691765" h="2577465">
                  <a:moveTo>
                    <a:pt x="0" y="2577211"/>
                  </a:moveTo>
                  <a:lnTo>
                    <a:pt x="0" y="0"/>
                  </a:lnTo>
                </a:path>
                <a:path w="2691765" h="2577465">
                  <a:moveTo>
                    <a:pt x="2691347" y="2577211"/>
                  </a:moveTo>
                  <a:lnTo>
                    <a:pt x="2691347" y="0"/>
                  </a:lnTo>
                </a:path>
              </a:pathLst>
            </a:custGeom>
            <a:ln w="94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object 100"/>
            <p:cNvSpPr/>
            <p:nvPr/>
          </p:nvSpPr>
          <p:spPr>
            <a:xfrm>
              <a:off x="8460202" y="665408"/>
              <a:ext cx="50800" cy="2386330"/>
            </a:xfrm>
            <a:custGeom>
              <a:avLst/>
              <a:gdLst/>
              <a:ahLst/>
              <a:cxnLst/>
              <a:rect l="l" t="t" r="r" b="b"/>
              <a:pathLst>
                <a:path w="50800" h="2386330">
                  <a:moveTo>
                    <a:pt x="50453" y="2386131"/>
                  </a:moveTo>
                  <a:lnTo>
                    <a:pt x="25592" y="2386131"/>
                  </a:lnTo>
                </a:path>
                <a:path w="50800" h="2386330">
                  <a:moveTo>
                    <a:pt x="50453" y="1909191"/>
                  </a:moveTo>
                  <a:lnTo>
                    <a:pt x="25592" y="1909191"/>
                  </a:lnTo>
                </a:path>
                <a:path w="50800" h="2386330">
                  <a:moveTo>
                    <a:pt x="50453" y="1431541"/>
                  </a:moveTo>
                  <a:lnTo>
                    <a:pt x="25592" y="1431541"/>
                  </a:lnTo>
                </a:path>
                <a:path w="50800" h="2386330">
                  <a:moveTo>
                    <a:pt x="50453" y="954590"/>
                  </a:moveTo>
                  <a:lnTo>
                    <a:pt x="25592" y="954590"/>
                  </a:lnTo>
                </a:path>
                <a:path w="50800" h="2386330">
                  <a:moveTo>
                    <a:pt x="50453" y="476940"/>
                  </a:moveTo>
                  <a:lnTo>
                    <a:pt x="25592" y="476940"/>
                  </a:lnTo>
                </a:path>
                <a:path w="50800" h="2386330">
                  <a:moveTo>
                    <a:pt x="50453" y="0"/>
                  </a:moveTo>
                  <a:lnTo>
                    <a:pt x="25592" y="0"/>
                  </a:lnTo>
                </a:path>
                <a:path w="50800" h="2386330">
                  <a:moveTo>
                    <a:pt x="50453" y="2147651"/>
                  </a:moveTo>
                  <a:lnTo>
                    <a:pt x="0" y="2147651"/>
                  </a:lnTo>
                </a:path>
                <a:path w="50800" h="2386330">
                  <a:moveTo>
                    <a:pt x="50453" y="1670001"/>
                  </a:moveTo>
                  <a:lnTo>
                    <a:pt x="0" y="1670001"/>
                  </a:lnTo>
                </a:path>
                <a:path w="50800" h="2386330">
                  <a:moveTo>
                    <a:pt x="50453" y="1193080"/>
                  </a:moveTo>
                  <a:lnTo>
                    <a:pt x="0" y="1193080"/>
                  </a:lnTo>
                </a:path>
                <a:path w="50800" h="2386330">
                  <a:moveTo>
                    <a:pt x="50453" y="716130"/>
                  </a:moveTo>
                  <a:lnTo>
                    <a:pt x="0" y="716130"/>
                  </a:lnTo>
                </a:path>
                <a:path w="50800" h="2386330">
                  <a:moveTo>
                    <a:pt x="50453" y="238480"/>
                  </a:moveTo>
                  <a:lnTo>
                    <a:pt x="0" y="238480"/>
                  </a:lnTo>
                </a:path>
              </a:pathLst>
            </a:custGeom>
            <a:ln w="94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1" name="object 101"/>
          <p:cNvSpPr txBox="1"/>
          <p:nvPr/>
        </p:nvSpPr>
        <p:spPr>
          <a:xfrm>
            <a:off x="8400086" y="3194894"/>
            <a:ext cx="30543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8929581" y="3194894"/>
            <a:ext cx="24447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9943937" y="3194894"/>
            <a:ext cx="20764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10412020" y="3194894"/>
            <a:ext cx="26860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9360333" y="3137217"/>
            <a:ext cx="378460" cy="203261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56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7825987" y="2723077"/>
            <a:ext cx="30543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7886678" y="2245407"/>
            <a:ext cx="24447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8044639" y="1768486"/>
            <a:ext cx="8699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7923238" y="1291535"/>
            <a:ext cx="20764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7862547" y="813885"/>
            <a:ext cx="26860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7700939" y="1654120"/>
            <a:ext cx="153888" cy="447253"/>
          </a:xfrm>
          <a:prstGeom prst="rect">
            <a:avLst/>
          </a:prstGeom>
        </p:spPr>
        <p:txBody>
          <a:bodyPr vert="vert270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100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grpSp>
        <p:nvGrpSpPr>
          <p:cNvPr id="112" name="object 112"/>
          <p:cNvGrpSpPr/>
          <p:nvPr/>
        </p:nvGrpSpPr>
        <p:grpSpPr>
          <a:xfrm>
            <a:off x="10977544" y="566943"/>
            <a:ext cx="274320" cy="2583180"/>
            <a:chOff x="11634217" y="566943"/>
            <a:chExt cx="274320" cy="2583180"/>
          </a:xfrm>
        </p:grpSpPr>
        <p:sp>
          <p:nvSpPr>
            <p:cNvPr id="113" name="object 113"/>
            <p:cNvSpPr/>
            <p:nvPr/>
          </p:nvSpPr>
          <p:spPr>
            <a:xfrm>
              <a:off x="11637142" y="3095290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object 114"/>
            <p:cNvSpPr/>
            <p:nvPr/>
          </p:nvSpPr>
          <p:spPr>
            <a:xfrm>
              <a:off x="11637142" y="3044249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874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874" y="51036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object 115"/>
            <p:cNvSpPr/>
            <p:nvPr/>
          </p:nvSpPr>
          <p:spPr>
            <a:xfrm>
              <a:off x="11637142" y="299245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object 116"/>
            <p:cNvSpPr/>
            <p:nvPr/>
          </p:nvSpPr>
          <p:spPr>
            <a:xfrm>
              <a:off x="11637142" y="294069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object 117"/>
            <p:cNvSpPr/>
            <p:nvPr/>
          </p:nvSpPr>
          <p:spPr>
            <a:xfrm>
              <a:off x="11637142" y="288963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874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874" y="51060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8" name="object 118"/>
            <p:cNvSpPr/>
            <p:nvPr/>
          </p:nvSpPr>
          <p:spPr>
            <a:xfrm>
              <a:off x="11637142" y="283786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9" name="object 119"/>
            <p:cNvSpPr/>
            <p:nvPr/>
          </p:nvSpPr>
          <p:spPr>
            <a:xfrm>
              <a:off x="11637142" y="278607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0" name="object 120"/>
            <p:cNvSpPr/>
            <p:nvPr/>
          </p:nvSpPr>
          <p:spPr>
            <a:xfrm>
              <a:off x="11637142" y="2735047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874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874" y="51036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11637142" y="268325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object 122"/>
            <p:cNvSpPr/>
            <p:nvPr/>
          </p:nvSpPr>
          <p:spPr>
            <a:xfrm>
              <a:off x="11637142" y="263148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" name="object 123"/>
            <p:cNvSpPr/>
            <p:nvPr/>
          </p:nvSpPr>
          <p:spPr>
            <a:xfrm>
              <a:off x="11637142" y="2580427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874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874" y="51060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object 124"/>
            <p:cNvSpPr/>
            <p:nvPr/>
          </p:nvSpPr>
          <p:spPr>
            <a:xfrm>
              <a:off x="11637142" y="252866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object 125"/>
            <p:cNvSpPr/>
            <p:nvPr/>
          </p:nvSpPr>
          <p:spPr>
            <a:xfrm>
              <a:off x="11637142" y="247687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11637142" y="242510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object 127"/>
            <p:cNvSpPr/>
            <p:nvPr/>
          </p:nvSpPr>
          <p:spPr>
            <a:xfrm>
              <a:off x="11637142" y="2374046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874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874" y="51060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8" name="object 128"/>
            <p:cNvSpPr/>
            <p:nvPr/>
          </p:nvSpPr>
          <p:spPr>
            <a:xfrm>
              <a:off x="11637142" y="232228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object 129"/>
            <p:cNvSpPr/>
            <p:nvPr/>
          </p:nvSpPr>
          <p:spPr>
            <a:xfrm>
              <a:off x="11637142" y="227049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object 130"/>
            <p:cNvSpPr/>
            <p:nvPr/>
          </p:nvSpPr>
          <p:spPr>
            <a:xfrm>
              <a:off x="11637142" y="2219455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874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874" y="51036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object 131"/>
            <p:cNvSpPr/>
            <p:nvPr/>
          </p:nvSpPr>
          <p:spPr>
            <a:xfrm>
              <a:off x="11637142" y="216766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object 132"/>
            <p:cNvSpPr/>
            <p:nvPr/>
          </p:nvSpPr>
          <p:spPr>
            <a:xfrm>
              <a:off x="11637142" y="211590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object 133"/>
            <p:cNvSpPr/>
            <p:nvPr/>
          </p:nvSpPr>
          <p:spPr>
            <a:xfrm>
              <a:off x="11637142" y="2064845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874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874" y="51060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4" name="object 134"/>
            <p:cNvSpPr/>
            <p:nvPr/>
          </p:nvSpPr>
          <p:spPr>
            <a:xfrm>
              <a:off x="11637142" y="201307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object 135"/>
            <p:cNvSpPr/>
            <p:nvPr/>
          </p:nvSpPr>
          <p:spPr>
            <a:xfrm>
              <a:off x="11637142" y="196128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6" name="object 136"/>
            <p:cNvSpPr/>
            <p:nvPr/>
          </p:nvSpPr>
          <p:spPr>
            <a:xfrm>
              <a:off x="11637142" y="1910254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874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874" y="51036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7" name="object 137"/>
            <p:cNvSpPr/>
            <p:nvPr/>
          </p:nvSpPr>
          <p:spPr>
            <a:xfrm>
              <a:off x="11637142" y="185848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8" name="object 138"/>
            <p:cNvSpPr/>
            <p:nvPr/>
          </p:nvSpPr>
          <p:spPr>
            <a:xfrm>
              <a:off x="11637142" y="180669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9" name="object 139"/>
            <p:cNvSpPr/>
            <p:nvPr/>
          </p:nvSpPr>
          <p:spPr>
            <a:xfrm>
              <a:off x="11637142" y="175565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874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874" y="51036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0" name="object 140"/>
            <p:cNvSpPr/>
            <p:nvPr/>
          </p:nvSpPr>
          <p:spPr>
            <a:xfrm>
              <a:off x="11637142" y="170386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object 141"/>
            <p:cNvSpPr/>
            <p:nvPr/>
          </p:nvSpPr>
          <p:spPr>
            <a:xfrm>
              <a:off x="11637142" y="165210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2" name="object 142"/>
            <p:cNvSpPr/>
            <p:nvPr/>
          </p:nvSpPr>
          <p:spPr>
            <a:xfrm>
              <a:off x="11637142" y="1601047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874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874" y="51060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" name="object 143"/>
            <p:cNvSpPr/>
            <p:nvPr/>
          </p:nvSpPr>
          <p:spPr>
            <a:xfrm>
              <a:off x="11637142" y="154927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4" name="object 144"/>
            <p:cNvSpPr/>
            <p:nvPr/>
          </p:nvSpPr>
          <p:spPr>
            <a:xfrm>
              <a:off x="11637142" y="149748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5" name="object 145"/>
            <p:cNvSpPr/>
            <p:nvPr/>
          </p:nvSpPr>
          <p:spPr>
            <a:xfrm>
              <a:off x="11637142" y="1446456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874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874" y="51036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6" name="object 146"/>
            <p:cNvSpPr/>
            <p:nvPr/>
          </p:nvSpPr>
          <p:spPr>
            <a:xfrm>
              <a:off x="11637142" y="139466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7" name="object 147"/>
            <p:cNvSpPr/>
            <p:nvPr/>
          </p:nvSpPr>
          <p:spPr>
            <a:xfrm>
              <a:off x="11637142" y="134289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8" name="object 148"/>
            <p:cNvSpPr/>
            <p:nvPr/>
          </p:nvSpPr>
          <p:spPr>
            <a:xfrm>
              <a:off x="11637142" y="1291836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874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874" y="51060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9" name="object 149"/>
            <p:cNvSpPr/>
            <p:nvPr/>
          </p:nvSpPr>
          <p:spPr>
            <a:xfrm>
              <a:off x="11637142" y="124007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0" name="object 150"/>
            <p:cNvSpPr/>
            <p:nvPr/>
          </p:nvSpPr>
          <p:spPr>
            <a:xfrm>
              <a:off x="11637142" y="118828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1" name="object 151"/>
            <p:cNvSpPr/>
            <p:nvPr/>
          </p:nvSpPr>
          <p:spPr>
            <a:xfrm>
              <a:off x="11637142" y="113651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object 152"/>
            <p:cNvSpPr/>
            <p:nvPr/>
          </p:nvSpPr>
          <p:spPr>
            <a:xfrm>
              <a:off x="11637142" y="1085455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874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874" y="51060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object 153"/>
            <p:cNvSpPr/>
            <p:nvPr/>
          </p:nvSpPr>
          <p:spPr>
            <a:xfrm>
              <a:off x="11637142" y="103369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4" name="object 154"/>
            <p:cNvSpPr/>
            <p:nvPr/>
          </p:nvSpPr>
          <p:spPr>
            <a:xfrm>
              <a:off x="11637142" y="98190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5" name="object 155"/>
            <p:cNvSpPr/>
            <p:nvPr/>
          </p:nvSpPr>
          <p:spPr>
            <a:xfrm>
              <a:off x="11637142" y="930864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874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874" y="51036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6" name="object 156"/>
            <p:cNvSpPr/>
            <p:nvPr/>
          </p:nvSpPr>
          <p:spPr>
            <a:xfrm>
              <a:off x="11637142" y="87907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7" name="object 157"/>
            <p:cNvSpPr/>
            <p:nvPr/>
          </p:nvSpPr>
          <p:spPr>
            <a:xfrm>
              <a:off x="11637142" y="82731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8" name="object 158"/>
            <p:cNvSpPr/>
            <p:nvPr/>
          </p:nvSpPr>
          <p:spPr>
            <a:xfrm>
              <a:off x="11637142" y="776254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874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874" y="51060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9" name="object 159"/>
            <p:cNvSpPr/>
            <p:nvPr/>
          </p:nvSpPr>
          <p:spPr>
            <a:xfrm>
              <a:off x="11637142" y="72448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874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874" y="51765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0" name="object 160"/>
            <p:cNvSpPr/>
            <p:nvPr/>
          </p:nvSpPr>
          <p:spPr>
            <a:xfrm>
              <a:off x="11637142" y="67269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1" name="object 161"/>
            <p:cNvSpPr/>
            <p:nvPr/>
          </p:nvSpPr>
          <p:spPr>
            <a:xfrm>
              <a:off x="11637142" y="621663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874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874" y="51036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2" name="object 162"/>
            <p:cNvSpPr/>
            <p:nvPr/>
          </p:nvSpPr>
          <p:spPr>
            <a:xfrm>
              <a:off x="11637142" y="56987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874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874" y="51789"/>
                  </a:lnTo>
                  <a:lnTo>
                    <a:pt x="220874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" name="object 163"/>
            <p:cNvSpPr/>
            <p:nvPr/>
          </p:nvSpPr>
          <p:spPr>
            <a:xfrm>
              <a:off x="11637142" y="569868"/>
              <a:ext cx="271780" cy="2577465"/>
            </a:xfrm>
            <a:custGeom>
              <a:avLst/>
              <a:gdLst/>
              <a:ahLst/>
              <a:cxnLst/>
              <a:rect l="l" t="t" r="r" b="b"/>
              <a:pathLst>
                <a:path w="271779" h="2577465">
                  <a:moveTo>
                    <a:pt x="220874" y="2577211"/>
                  </a:moveTo>
                  <a:lnTo>
                    <a:pt x="220874" y="0"/>
                  </a:lnTo>
                </a:path>
                <a:path w="271779" h="2577465">
                  <a:moveTo>
                    <a:pt x="220874" y="2525416"/>
                  </a:moveTo>
                  <a:lnTo>
                    <a:pt x="271328" y="2525416"/>
                  </a:lnTo>
                </a:path>
                <a:path w="271779" h="2577465">
                  <a:moveTo>
                    <a:pt x="220874" y="2216215"/>
                  </a:moveTo>
                  <a:lnTo>
                    <a:pt x="271328" y="2216215"/>
                  </a:lnTo>
                </a:path>
                <a:path w="271779" h="2577465">
                  <a:moveTo>
                    <a:pt x="220874" y="1907004"/>
                  </a:moveTo>
                  <a:lnTo>
                    <a:pt x="271328" y="1907004"/>
                  </a:lnTo>
                </a:path>
                <a:path w="271779" h="2577465">
                  <a:moveTo>
                    <a:pt x="220874" y="1597802"/>
                  </a:moveTo>
                  <a:lnTo>
                    <a:pt x="271328" y="1597802"/>
                  </a:lnTo>
                </a:path>
                <a:path w="271779" h="2577465">
                  <a:moveTo>
                    <a:pt x="220874" y="1288620"/>
                  </a:moveTo>
                  <a:lnTo>
                    <a:pt x="271328" y="1288620"/>
                  </a:lnTo>
                </a:path>
                <a:path w="271779" h="2577465">
                  <a:moveTo>
                    <a:pt x="220874" y="979408"/>
                  </a:moveTo>
                  <a:lnTo>
                    <a:pt x="271328" y="979408"/>
                  </a:lnTo>
                </a:path>
                <a:path w="271779" h="2577465">
                  <a:moveTo>
                    <a:pt x="220874" y="670207"/>
                  </a:moveTo>
                  <a:lnTo>
                    <a:pt x="271328" y="670207"/>
                  </a:lnTo>
                </a:path>
                <a:path w="271779" h="2577465">
                  <a:moveTo>
                    <a:pt x="220874" y="360996"/>
                  </a:moveTo>
                  <a:lnTo>
                    <a:pt x="271328" y="360996"/>
                  </a:lnTo>
                </a:path>
                <a:path w="271779" h="2577465">
                  <a:moveTo>
                    <a:pt x="220874" y="51794"/>
                  </a:moveTo>
                  <a:lnTo>
                    <a:pt x="271328" y="51794"/>
                  </a:lnTo>
                </a:path>
                <a:path w="271779" h="2577465">
                  <a:moveTo>
                    <a:pt x="0" y="0"/>
                  </a:moveTo>
                  <a:lnTo>
                    <a:pt x="220874" y="0"/>
                  </a:lnTo>
                  <a:lnTo>
                    <a:pt x="220874" y="2577211"/>
                  </a:lnTo>
                  <a:lnTo>
                    <a:pt x="0" y="2577211"/>
                  </a:lnTo>
                  <a:lnTo>
                    <a:pt x="0" y="0"/>
                  </a:lnTo>
                </a:path>
              </a:pathLst>
            </a:custGeom>
            <a:ln w="5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4" name="object 164"/>
          <p:cNvSpPr txBox="1"/>
          <p:nvPr/>
        </p:nvSpPr>
        <p:spPr>
          <a:xfrm>
            <a:off x="11272032" y="3027174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5" name="object 165"/>
          <p:cNvSpPr txBox="1"/>
          <p:nvPr/>
        </p:nvSpPr>
        <p:spPr>
          <a:xfrm>
            <a:off x="11272032" y="2717973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6" name="object 166"/>
          <p:cNvSpPr txBox="1"/>
          <p:nvPr/>
        </p:nvSpPr>
        <p:spPr>
          <a:xfrm>
            <a:off x="11272032" y="2408791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7" name="object 167"/>
          <p:cNvSpPr txBox="1"/>
          <p:nvPr/>
        </p:nvSpPr>
        <p:spPr>
          <a:xfrm>
            <a:off x="11272032" y="2099579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8" name="object 168"/>
          <p:cNvSpPr txBox="1"/>
          <p:nvPr/>
        </p:nvSpPr>
        <p:spPr>
          <a:xfrm>
            <a:off x="11272032" y="1790378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9" name="object 169"/>
          <p:cNvSpPr txBox="1"/>
          <p:nvPr/>
        </p:nvSpPr>
        <p:spPr>
          <a:xfrm>
            <a:off x="11272032" y="1481166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" name="object 170"/>
          <p:cNvSpPr txBox="1"/>
          <p:nvPr/>
        </p:nvSpPr>
        <p:spPr>
          <a:xfrm>
            <a:off x="11272032" y="1171965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1" name="object 171"/>
          <p:cNvSpPr txBox="1"/>
          <p:nvPr/>
        </p:nvSpPr>
        <p:spPr>
          <a:xfrm>
            <a:off x="11272032" y="862754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2" name="object 172"/>
          <p:cNvSpPr txBox="1"/>
          <p:nvPr/>
        </p:nvSpPr>
        <p:spPr>
          <a:xfrm>
            <a:off x="11272032" y="553552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3" name="object 173"/>
          <p:cNvSpPr txBox="1"/>
          <p:nvPr/>
        </p:nvSpPr>
        <p:spPr>
          <a:xfrm>
            <a:off x="10683472" y="393036"/>
            <a:ext cx="81597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sz="1050" b="1" spc="7" baseline="-23809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05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s-ES" sz="105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sz="1050" baseline="3571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5" name="object 175"/>
          <p:cNvSpPr txBox="1"/>
          <p:nvPr/>
        </p:nvSpPr>
        <p:spPr>
          <a:xfrm>
            <a:off x="78739" y="1661921"/>
            <a:ext cx="3162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pic>
        <p:nvPicPr>
          <p:cNvPr id="176" name="object 17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39453" y="3538968"/>
            <a:ext cx="2706806" cy="2577595"/>
          </a:xfrm>
          <a:prstGeom prst="rect">
            <a:avLst/>
          </a:prstGeom>
        </p:spPr>
      </p:pic>
      <p:sp>
        <p:nvSpPr>
          <p:cNvPr id="177" name="object 177"/>
          <p:cNvSpPr txBox="1"/>
          <p:nvPr/>
        </p:nvSpPr>
        <p:spPr>
          <a:xfrm>
            <a:off x="6079955" y="3939806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8" name="object 178"/>
          <p:cNvSpPr txBox="1"/>
          <p:nvPr/>
        </p:nvSpPr>
        <p:spPr>
          <a:xfrm>
            <a:off x="6002782" y="3543642"/>
            <a:ext cx="7493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65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9" name="object 179"/>
          <p:cNvSpPr txBox="1"/>
          <p:nvPr/>
        </p:nvSpPr>
        <p:spPr>
          <a:xfrm>
            <a:off x="5781791" y="3518228"/>
            <a:ext cx="49530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575" b="1" baseline="26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575" b="1" spc="-15" baseline="26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575" b="1" baseline="26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575" b="1" spc="-179" baseline="264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0" name="object 180"/>
          <p:cNvSpPr txBox="1"/>
          <p:nvPr/>
        </p:nvSpPr>
        <p:spPr>
          <a:xfrm>
            <a:off x="6707731" y="3560541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1" name="object 181"/>
          <p:cNvSpPr txBox="1"/>
          <p:nvPr/>
        </p:nvSpPr>
        <p:spPr>
          <a:xfrm>
            <a:off x="4602998" y="3556166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2" name="object 182"/>
          <p:cNvSpPr txBox="1"/>
          <p:nvPr/>
        </p:nvSpPr>
        <p:spPr>
          <a:xfrm>
            <a:off x="4331869" y="5316127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3" name="object 183"/>
          <p:cNvSpPr txBox="1"/>
          <p:nvPr/>
        </p:nvSpPr>
        <p:spPr>
          <a:xfrm>
            <a:off x="5103081" y="4579230"/>
            <a:ext cx="457834" cy="386080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83515">
              <a:lnSpc>
                <a:spcPct val="100000"/>
              </a:lnSpc>
              <a:spcBef>
                <a:spcPts val="254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7.95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" name="object 184"/>
          <p:cNvSpPr txBox="1"/>
          <p:nvPr/>
        </p:nvSpPr>
        <p:spPr>
          <a:xfrm>
            <a:off x="5631983" y="5394181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5" name="object 185"/>
          <p:cNvGrpSpPr/>
          <p:nvPr/>
        </p:nvGrpSpPr>
        <p:grpSpPr>
          <a:xfrm>
            <a:off x="4289038" y="3538968"/>
            <a:ext cx="2758990" cy="2628395"/>
            <a:chOff x="4297770" y="3844484"/>
            <a:chExt cx="2758990" cy="2628395"/>
          </a:xfrm>
        </p:grpSpPr>
        <p:sp>
          <p:nvSpPr>
            <p:cNvPr id="186" name="object 186"/>
            <p:cNvSpPr/>
            <p:nvPr/>
          </p:nvSpPr>
          <p:spPr>
            <a:xfrm>
              <a:off x="4348186" y="3844484"/>
              <a:ext cx="2700000" cy="2578100"/>
            </a:xfrm>
            <a:custGeom>
              <a:avLst/>
              <a:gdLst/>
              <a:ahLst/>
              <a:cxnLst/>
              <a:rect l="l" t="t" r="r" b="b"/>
              <a:pathLst>
                <a:path w="2689859" h="2578100">
                  <a:moveTo>
                    <a:pt x="0" y="2577594"/>
                  </a:moveTo>
                  <a:lnTo>
                    <a:pt x="2689370" y="2577594"/>
                  </a:lnTo>
                </a:path>
                <a:path w="2689859" h="2578100">
                  <a:moveTo>
                    <a:pt x="0" y="0"/>
                  </a:moveTo>
                  <a:lnTo>
                    <a:pt x="2689370" y="0"/>
                  </a:lnTo>
                </a:path>
              </a:pathLst>
            </a:custGeom>
            <a:ln w="94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7" name="object 187"/>
            <p:cNvSpPr/>
            <p:nvPr/>
          </p:nvSpPr>
          <p:spPr>
            <a:xfrm>
              <a:off x="4447587" y="6422079"/>
              <a:ext cx="2491105" cy="50800"/>
            </a:xfrm>
            <a:custGeom>
              <a:avLst/>
              <a:gdLst/>
              <a:ahLst/>
              <a:cxnLst/>
              <a:rect l="l" t="t" r="r" b="b"/>
              <a:pathLst>
                <a:path w="2491104" h="50800">
                  <a:moveTo>
                    <a:pt x="0" y="0"/>
                  </a:moveTo>
                  <a:lnTo>
                    <a:pt x="0" y="24822"/>
                  </a:lnTo>
                </a:path>
                <a:path w="2491104" h="50800">
                  <a:moveTo>
                    <a:pt x="498407" y="0"/>
                  </a:moveTo>
                  <a:lnTo>
                    <a:pt x="498407" y="24822"/>
                  </a:lnTo>
                </a:path>
                <a:path w="2491104" h="50800">
                  <a:moveTo>
                    <a:pt x="996075" y="0"/>
                  </a:moveTo>
                  <a:lnTo>
                    <a:pt x="996075" y="24822"/>
                  </a:lnTo>
                </a:path>
                <a:path w="2491104" h="50800">
                  <a:moveTo>
                    <a:pt x="1494492" y="0"/>
                  </a:moveTo>
                  <a:lnTo>
                    <a:pt x="1494492" y="24822"/>
                  </a:lnTo>
                </a:path>
                <a:path w="2491104" h="50800">
                  <a:moveTo>
                    <a:pt x="1992179" y="0"/>
                  </a:moveTo>
                  <a:lnTo>
                    <a:pt x="1992179" y="24822"/>
                  </a:lnTo>
                </a:path>
                <a:path w="2491104" h="50800">
                  <a:moveTo>
                    <a:pt x="2490568" y="0"/>
                  </a:moveTo>
                  <a:lnTo>
                    <a:pt x="2490568" y="24822"/>
                  </a:lnTo>
                </a:path>
                <a:path w="2491104" h="50800">
                  <a:moveTo>
                    <a:pt x="249199" y="0"/>
                  </a:moveTo>
                  <a:lnTo>
                    <a:pt x="249199" y="50344"/>
                  </a:lnTo>
                </a:path>
                <a:path w="2491104" h="50800">
                  <a:moveTo>
                    <a:pt x="747626" y="0"/>
                  </a:moveTo>
                  <a:lnTo>
                    <a:pt x="747626" y="50344"/>
                  </a:lnTo>
                </a:path>
                <a:path w="2491104" h="50800">
                  <a:moveTo>
                    <a:pt x="1245284" y="0"/>
                  </a:moveTo>
                  <a:lnTo>
                    <a:pt x="1245284" y="50344"/>
                  </a:lnTo>
                </a:path>
                <a:path w="2491104" h="50800">
                  <a:moveTo>
                    <a:pt x="1742971" y="0"/>
                  </a:moveTo>
                  <a:lnTo>
                    <a:pt x="1742971" y="50344"/>
                  </a:lnTo>
                </a:path>
                <a:path w="2491104" h="50800">
                  <a:moveTo>
                    <a:pt x="2241388" y="0"/>
                  </a:moveTo>
                  <a:lnTo>
                    <a:pt x="2241388" y="50344"/>
                  </a:lnTo>
                </a:path>
              </a:pathLst>
            </a:custGeom>
            <a:ln w="94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8" name="object 188"/>
            <p:cNvSpPr/>
            <p:nvPr/>
          </p:nvSpPr>
          <p:spPr>
            <a:xfrm>
              <a:off x="4348185" y="3844484"/>
              <a:ext cx="2708575" cy="2578100"/>
            </a:xfrm>
            <a:custGeom>
              <a:avLst/>
              <a:gdLst/>
              <a:ahLst/>
              <a:cxnLst/>
              <a:rect l="l" t="t" r="r" b="b"/>
              <a:pathLst>
                <a:path w="2689859" h="2578100">
                  <a:moveTo>
                    <a:pt x="0" y="2577594"/>
                  </a:moveTo>
                  <a:lnTo>
                    <a:pt x="0" y="0"/>
                  </a:lnTo>
                </a:path>
                <a:path w="2689859" h="2578100">
                  <a:moveTo>
                    <a:pt x="2689370" y="2577594"/>
                  </a:moveTo>
                  <a:lnTo>
                    <a:pt x="2689370" y="0"/>
                  </a:lnTo>
                </a:path>
              </a:pathLst>
            </a:custGeom>
            <a:ln w="94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" name="object 189"/>
            <p:cNvSpPr/>
            <p:nvPr/>
          </p:nvSpPr>
          <p:spPr>
            <a:xfrm>
              <a:off x="4297770" y="3940039"/>
              <a:ext cx="50800" cy="2386965"/>
            </a:xfrm>
            <a:custGeom>
              <a:avLst/>
              <a:gdLst/>
              <a:ahLst/>
              <a:cxnLst/>
              <a:rect l="l" t="t" r="r" b="b"/>
              <a:pathLst>
                <a:path w="50800" h="2386965">
                  <a:moveTo>
                    <a:pt x="50416" y="2386513"/>
                  </a:moveTo>
                  <a:lnTo>
                    <a:pt x="25573" y="2386513"/>
                  </a:lnTo>
                </a:path>
                <a:path w="50800" h="2386965">
                  <a:moveTo>
                    <a:pt x="50416" y="1909497"/>
                  </a:moveTo>
                  <a:lnTo>
                    <a:pt x="25573" y="1909497"/>
                  </a:lnTo>
                </a:path>
                <a:path w="50800" h="2386965">
                  <a:moveTo>
                    <a:pt x="50416" y="1431770"/>
                  </a:moveTo>
                  <a:lnTo>
                    <a:pt x="25573" y="1431770"/>
                  </a:lnTo>
                </a:path>
                <a:path w="50800" h="2386965">
                  <a:moveTo>
                    <a:pt x="50416" y="954743"/>
                  </a:moveTo>
                  <a:lnTo>
                    <a:pt x="25573" y="954743"/>
                  </a:lnTo>
                </a:path>
                <a:path w="50800" h="2386965">
                  <a:moveTo>
                    <a:pt x="50416" y="477016"/>
                  </a:moveTo>
                  <a:lnTo>
                    <a:pt x="25573" y="477016"/>
                  </a:lnTo>
                </a:path>
                <a:path w="50800" h="2386965">
                  <a:moveTo>
                    <a:pt x="50416" y="0"/>
                  </a:moveTo>
                  <a:lnTo>
                    <a:pt x="25573" y="0"/>
                  </a:lnTo>
                </a:path>
                <a:path w="50800" h="2386965">
                  <a:moveTo>
                    <a:pt x="50416" y="2147995"/>
                  </a:moveTo>
                  <a:lnTo>
                    <a:pt x="0" y="2147995"/>
                  </a:lnTo>
                </a:path>
                <a:path w="50800" h="2386965">
                  <a:moveTo>
                    <a:pt x="50416" y="1670269"/>
                  </a:moveTo>
                  <a:lnTo>
                    <a:pt x="0" y="1670269"/>
                  </a:lnTo>
                </a:path>
                <a:path w="50800" h="2386965">
                  <a:moveTo>
                    <a:pt x="50416" y="1193242"/>
                  </a:moveTo>
                  <a:lnTo>
                    <a:pt x="0" y="1193242"/>
                  </a:lnTo>
                </a:path>
                <a:path w="50800" h="2386965">
                  <a:moveTo>
                    <a:pt x="50416" y="716244"/>
                  </a:moveTo>
                  <a:lnTo>
                    <a:pt x="0" y="716244"/>
                  </a:lnTo>
                </a:path>
                <a:path w="50800" h="2386965">
                  <a:moveTo>
                    <a:pt x="50416" y="238498"/>
                  </a:moveTo>
                  <a:lnTo>
                    <a:pt x="0" y="238498"/>
                  </a:lnTo>
                </a:path>
              </a:pathLst>
            </a:custGeom>
            <a:ln w="94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0" name="object 190"/>
          <p:cNvSpPr txBox="1"/>
          <p:nvPr/>
        </p:nvSpPr>
        <p:spPr>
          <a:xfrm>
            <a:off x="3962099" y="5692524"/>
            <a:ext cx="30543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1" name="object 191"/>
          <p:cNvSpPr txBox="1"/>
          <p:nvPr/>
        </p:nvSpPr>
        <p:spPr>
          <a:xfrm>
            <a:off x="4022745" y="5214777"/>
            <a:ext cx="24447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2" name="object 192"/>
          <p:cNvSpPr txBox="1"/>
          <p:nvPr/>
        </p:nvSpPr>
        <p:spPr>
          <a:xfrm>
            <a:off x="4180590" y="4737780"/>
            <a:ext cx="86360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3" name="object 193"/>
          <p:cNvSpPr txBox="1"/>
          <p:nvPr/>
        </p:nvSpPr>
        <p:spPr>
          <a:xfrm>
            <a:off x="4059278" y="4260753"/>
            <a:ext cx="20764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" name="object 194"/>
          <p:cNvSpPr txBox="1"/>
          <p:nvPr/>
        </p:nvSpPr>
        <p:spPr>
          <a:xfrm>
            <a:off x="3998633" y="3783027"/>
            <a:ext cx="267970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5" name="object 195"/>
          <p:cNvSpPr txBox="1"/>
          <p:nvPr/>
        </p:nvSpPr>
        <p:spPr>
          <a:xfrm>
            <a:off x="3843384" y="4616619"/>
            <a:ext cx="161583" cy="387350"/>
          </a:xfrm>
          <a:prstGeom prst="rect">
            <a:avLst/>
          </a:prstGeom>
        </p:spPr>
        <p:txBody>
          <a:bodyPr vert="vert270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s-ES" sz="10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6" name="object 196"/>
          <p:cNvGrpSpPr/>
          <p:nvPr/>
        </p:nvGrpSpPr>
        <p:grpSpPr>
          <a:xfrm>
            <a:off x="7087020" y="3502053"/>
            <a:ext cx="274320" cy="2583815"/>
            <a:chOff x="7469454" y="3841562"/>
            <a:chExt cx="274320" cy="2583815"/>
          </a:xfrm>
        </p:grpSpPr>
        <p:sp>
          <p:nvSpPr>
            <p:cNvPr id="197" name="object 197"/>
            <p:cNvSpPr/>
            <p:nvPr/>
          </p:nvSpPr>
          <p:spPr>
            <a:xfrm>
              <a:off x="7472376" y="637030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8" name="object 198"/>
            <p:cNvSpPr/>
            <p:nvPr/>
          </p:nvSpPr>
          <p:spPr>
            <a:xfrm>
              <a:off x="7472376" y="6319262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12" y="51044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9" name="object 199"/>
            <p:cNvSpPr/>
            <p:nvPr/>
          </p:nvSpPr>
          <p:spPr>
            <a:xfrm>
              <a:off x="7472376" y="626746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0" name="object 200"/>
            <p:cNvSpPr/>
            <p:nvPr/>
          </p:nvSpPr>
          <p:spPr>
            <a:xfrm>
              <a:off x="7472376" y="621569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1" name="object 201"/>
            <p:cNvSpPr/>
            <p:nvPr/>
          </p:nvSpPr>
          <p:spPr>
            <a:xfrm>
              <a:off x="7472376" y="6164626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12" y="51068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2" name="object 202"/>
            <p:cNvSpPr/>
            <p:nvPr/>
          </p:nvSpPr>
          <p:spPr>
            <a:xfrm>
              <a:off x="7472376" y="611284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3" name="object 203"/>
            <p:cNvSpPr/>
            <p:nvPr/>
          </p:nvSpPr>
          <p:spPr>
            <a:xfrm>
              <a:off x="7472376" y="6061050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" name="object 204"/>
            <p:cNvSpPr/>
            <p:nvPr/>
          </p:nvSpPr>
          <p:spPr>
            <a:xfrm>
              <a:off x="7472376" y="6010010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12" y="51044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" name="object 205"/>
            <p:cNvSpPr/>
            <p:nvPr/>
          </p:nvSpPr>
          <p:spPr>
            <a:xfrm>
              <a:off x="7472376" y="595821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6" name="object 206"/>
            <p:cNvSpPr/>
            <p:nvPr/>
          </p:nvSpPr>
          <p:spPr>
            <a:xfrm>
              <a:off x="7472376" y="590643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7" name="object 207"/>
            <p:cNvSpPr/>
            <p:nvPr/>
          </p:nvSpPr>
          <p:spPr>
            <a:xfrm>
              <a:off x="7472376" y="5855365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12" y="51068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8" name="object 208"/>
            <p:cNvSpPr/>
            <p:nvPr/>
          </p:nvSpPr>
          <p:spPr>
            <a:xfrm>
              <a:off x="7472376" y="580359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9" name="object 209"/>
            <p:cNvSpPr/>
            <p:nvPr/>
          </p:nvSpPr>
          <p:spPr>
            <a:xfrm>
              <a:off x="7472376" y="575179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0" name="object 210"/>
            <p:cNvSpPr/>
            <p:nvPr/>
          </p:nvSpPr>
          <p:spPr>
            <a:xfrm>
              <a:off x="7472376" y="5700020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" name="object 211"/>
            <p:cNvSpPr/>
            <p:nvPr/>
          </p:nvSpPr>
          <p:spPr>
            <a:xfrm>
              <a:off x="7472376" y="5648952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12" y="51068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" name="object 212"/>
            <p:cNvSpPr/>
            <p:nvPr/>
          </p:nvSpPr>
          <p:spPr>
            <a:xfrm>
              <a:off x="7472376" y="559718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3" name="object 213"/>
            <p:cNvSpPr/>
            <p:nvPr/>
          </p:nvSpPr>
          <p:spPr>
            <a:xfrm>
              <a:off x="7472376" y="554538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4" name="object 214"/>
            <p:cNvSpPr/>
            <p:nvPr/>
          </p:nvSpPr>
          <p:spPr>
            <a:xfrm>
              <a:off x="7472376" y="5494336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12" y="51044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" name="object 215"/>
            <p:cNvSpPr/>
            <p:nvPr/>
          </p:nvSpPr>
          <p:spPr>
            <a:xfrm>
              <a:off x="7472376" y="544253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" name="object 216"/>
            <p:cNvSpPr/>
            <p:nvPr/>
          </p:nvSpPr>
          <p:spPr>
            <a:xfrm>
              <a:off x="7472376" y="539076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7" name="object 217"/>
            <p:cNvSpPr/>
            <p:nvPr/>
          </p:nvSpPr>
          <p:spPr>
            <a:xfrm>
              <a:off x="7472376" y="5339701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12" y="51068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8" name="object 218"/>
            <p:cNvSpPr/>
            <p:nvPr/>
          </p:nvSpPr>
          <p:spPr>
            <a:xfrm>
              <a:off x="7472376" y="5287922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9" name="object 219"/>
            <p:cNvSpPr/>
            <p:nvPr/>
          </p:nvSpPr>
          <p:spPr>
            <a:xfrm>
              <a:off x="7472376" y="523612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0" name="object 220"/>
            <p:cNvSpPr/>
            <p:nvPr/>
          </p:nvSpPr>
          <p:spPr>
            <a:xfrm>
              <a:off x="7472376" y="5185085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12" y="51044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1" name="object 221"/>
            <p:cNvSpPr/>
            <p:nvPr/>
          </p:nvSpPr>
          <p:spPr>
            <a:xfrm>
              <a:off x="7472376" y="513328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2" name="object 222"/>
            <p:cNvSpPr/>
            <p:nvPr/>
          </p:nvSpPr>
          <p:spPr>
            <a:xfrm>
              <a:off x="7472376" y="508150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3" name="object 223"/>
            <p:cNvSpPr/>
            <p:nvPr/>
          </p:nvSpPr>
          <p:spPr>
            <a:xfrm>
              <a:off x="7472376" y="5030440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12" y="51068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4" name="object 224"/>
            <p:cNvSpPr/>
            <p:nvPr/>
          </p:nvSpPr>
          <p:spPr>
            <a:xfrm>
              <a:off x="7472376" y="497867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5" name="object 225"/>
            <p:cNvSpPr/>
            <p:nvPr/>
          </p:nvSpPr>
          <p:spPr>
            <a:xfrm>
              <a:off x="7472376" y="492687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6" name="object 226"/>
            <p:cNvSpPr/>
            <p:nvPr/>
          </p:nvSpPr>
          <p:spPr>
            <a:xfrm>
              <a:off x="7472376" y="4875824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12" y="51044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7" name="object 227"/>
            <p:cNvSpPr/>
            <p:nvPr/>
          </p:nvSpPr>
          <p:spPr>
            <a:xfrm>
              <a:off x="7472376" y="482402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8" name="object 228"/>
            <p:cNvSpPr/>
            <p:nvPr/>
          </p:nvSpPr>
          <p:spPr>
            <a:xfrm>
              <a:off x="7472376" y="477225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9" name="object 229"/>
            <p:cNvSpPr/>
            <p:nvPr/>
          </p:nvSpPr>
          <p:spPr>
            <a:xfrm>
              <a:off x="7472376" y="4721213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12" y="51044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0" name="object 230"/>
            <p:cNvSpPr/>
            <p:nvPr/>
          </p:nvSpPr>
          <p:spPr>
            <a:xfrm>
              <a:off x="7472376" y="466941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object 231"/>
            <p:cNvSpPr/>
            <p:nvPr/>
          </p:nvSpPr>
          <p:spPr>
            <a:xfrm>
              <a:off x="7472376" y="461763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2" name="object 232"/>
            <p:cNvSpPr/>
            <p:nvPr/>
          </p:nvSpPr>
          <p:spPr>
            <a:xfrm>
              <a:off x="7472376" y="456656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12" y="51068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3" name="object 233"/>
            <p:cNvSpPr/>
            <p:nvPr/>
          </p:nvSpPr>
          <p:spPr>
            <a:xfrm>
              <a:off x="7472376" y="451479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4" name="object 234"/>
            <p:cNvSpPr/>
            <p:nvPr/>
          </p:nvSpPr>
          <p:spPr>
            <a:xfrm>
              <a:off x="7472376" y="446300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" name="object 235"/>
            <p:cNvSpPr/>
            <p:nvPr/>
          </p:nvSpPr>
          <p:spPr>
            <a:xfrm>
              <a:off x="7472376" y="441122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6" name="object 236"/>
            <p:cNvSpPr/>
            <p:nvPr/>
          </p:nvSpPr>
          <p:spPr>
            <a:xfrm>
              <a:off x="7472376" y="4360154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12" y="51068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7" name="object 237"/>
            <p:cNvSpPr/>
            <p:nvPr/>
          </p:nvSpPr>
          <p:spPr>
            <a:xfrm>
              <a:off x="7472376" y="430838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8" name="object 238"/>
            <p:cNvSpPr/>
            <p:nvPr/>
          </p:nvSpPr>
          <p:spPr>
            <a:xfrm>
              <a:off x="7472376" y="425658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9" name="object 239"/>
            <p:cNvSpPr/>
            <p:nvPr/>
          </p:nvSpPr>
          <p:spPr>
            <a:xfrm>
              <a:off x="7472376" y="420553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12" y="51044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0" name="object 240"/>
            <p:cNvSpPr/>
            <p:nvPr/>
          </p:nvSpPr>
          <p:spPr>
            <a:xfrm>
              <a:off x="7472376" y="415374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object 241"/>
            <p:cNvSpPr/>
            <p:nvPr/>
          </p:nvSpPr>
          <p:spPr>
            <a:xfrm>
              <a:off x="7472376" y="4101972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object 242"/>
            <p:cNvSpPr/>
            <p:nvPr/>
          </p:nvSpPr>
          <p:spPr>
            <a:xfrm>
              <a:off x="7472376" y="4050903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12" y="51068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3" name="object 243"/>
            <p:cNvSpPr/>
            <p:nvPr/>
          </p:nvSpPr>
          <p:spPr>
            <a:xfrm>
              <a:off x="7472376" y="399912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12" y="51773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4" name="object 244"/>
            <p:cNvSpPr/>
            <p:nvPr/>
          </p:nvSpPr>
          <p:spPr>
            <a:xfrm>
              <a:off x="7472376" y="394732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5" name="object 245"/>
            <p:cNvSpPr/>
            <p:nvPr/>
          </p:nvSpPr>
          <p:spPr>
            <a:xfrm>
              <a:off x="7472376" y="3896287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12" y="51044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6" name="object 246"/>
            <p:cNvSpPr/>
            <p:nvPr/>
          </p:nvSpPr>
          <p:spPr>
            <a:xfrm>
              <a:off x="7472376" y="384448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12" y="51797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7" name="object 247"/>
            <p:cNvSpPr/>
            <p:nvPr/>
          </p:nvSpPr>
          <p:spPr>
            <a:xfrm>
              <a:off x="7472376" y="3844485"/>
              <a:ext cx="271145" cy="2578100"/>
            </a:xfrm>
            <a:custGeom>
              <a:avLst/>
              <a:gdLst/>
              <a:ahLst/>
              <a:cxnLst/>
              <a:rect l="l" t="t" r="r" b="b"/>
              <a:pathLst>
                <a:path w="271145" h="2578100">
                  <a:moveTo>
                    <a:pt x="220712" y="2577594"/>
                  </a:moveTo>
                  <a:lnTo>
                    <a:pt x="220712" y="0"/>
                  </a:lnTo>
                </a:path>
                <a:path w="271145" h="2578100">
                  <a:moveTo>
                    <a:pt x="220712" y="2525821"/>
                  </a:moveTo>
                  <a:lnTo>
                    <a:pt x="271129" y="2525821"/>
                  </a:lnTo>
                </a:path>
                <a:path w="271145" h="2578100">
                  <a:moveTo>
                    <a:pt x="220712" y="2216570"/>
                  </a:moveTo>
                  <a:lnTo>
                    <a:pt x="271129" y="2216570"/>
                  </a:lnTo>
                </a:path>
                <a:path w="271145" h="2578100">
                  <a:moveTo>
                    <a:pt x="220712" y="1907309"/>
                  </a:moveTo>
                  <a:lnTo>
                    <a:pt x="271129" y="1907309"/>
                  </a:lnTo>
                </a:path>
                <a:path w="271145" h="2578100">
                  <a:moveTo>
                    <a:pt x="220712" y="1598058"/>
                  </a:moveTo>
                  <a:lnTo>
                    <a:pt x="271129" y="1598058"/>
                  </a:lnTo>
                </a:path>
                <a:path w="271145" h="2578100">
                  <a:moveTo>
                    <a:pt x="220712" y="1288797"/>
                  </a:moveTo>
                  <a:lnTo>
                    <a:pt x="271129" y="1288797"/>
                  </a:lnTo>
                </a:path>
                <a:path w="271145" h="2578100">
                  <a:moveTo>
                    <a:pt x="220712" y="979546"/>
                  </a:moveTo>
                  <a:lnTo>
                    <a:pt x="271129" y="979546"/>
                  </a:lnTo>
                </a:path>
                <a:path w="271145" h="2578100">
                  <a:moveTo>
                    <a:pt x="220712" y="670314"/>
                  </a:moveTo>
                  <a:lnTo>
                    <a:pt x="271129" y="670314"/>
                  </a:lnTo>
                </a:path>
                <a:path w="271145" h="2578100">
                  <a:moveTo>
                    <a:pt x="220712" y="361053"/>
                  </a:moveTo>
                  <a:lnTo>
                    <a:pt x="271129" y="361053"/>
                  </a:lnTo>
                </a:path>
                <a:path w="271145" h="2578100">
                  <a:moveTo>
                    <a:pt x="220712" y="51802"/>
                  </a:moveTo>
                  <a:lnTo>
                    <a:pt x="271129" y="51802"/>
                  </a:lnTo>
                </a:path>
                <a:path w="271145" h="2578100">
                  <a:moveTo>
                    <a:pt x="0" y="0"/>
                  </a:moveTo>
                  <a:lnTo>
                    <a:pt x="220712" y="0"/>
                  </a:lnTo>
                  <a:lnTo>
                    <a:pt x="220712" y="2577594"/>
                  </a:lnTo>
                  <a:lnTo>
                    <a:pt x="0" y="2577594"/>
                  </a:lnTo>
                  <a:lnTo>
                    <a:pt x="0" y="0"/>
                  </a:lnTo>
                </a:path>
              </a:pathLst>
            </a:custGeom>
            <a:ln w="58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8" name="object 248"/>
          <p:cNvSpPr txBox="1"/>
          <p:nvPr/>
        </p:nvSpPr>
        <p:spPr>
          <a:xfrm>
            <a:off x="7405358" y="5962310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9" name="object 249"/>
          <p:cNvSpPr txBox="1"/>
          <p:nvPr/>
        </p:nvSpPr>
        <p:spPr>
          <a:xfrm>
            <a:off x="7405358" y="5653059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0" name="object 250"/>
          <p:cNvSpPr txBox="1"/>
          <p:nvPr/>
        </p:nvSpPr>
        <p:spPr>
          <a:xfrm>
            <a:off x="7405358" y="5343798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1" name="object 251"/>
          <p:cNvSpPr txBox="1"/>
          <p:nvPr/>
        </p:nvSpPr>
        <p:spPr>
          <a:xfrm>
            <a:off x="7405358" y="5034566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2" name="object 252"/>
          <p:cNvSpPr txBox="1"/>
          <p:nvPr/>
        </p:nvSpPr>
        <p:spPr>
          <a:xfrm>
            <a:off x="7405358" y="4725315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3" name="object 253"/>
          <p:cNvSpPr txBox="1"/>
          <p:nvPr/>
        </p:nvSpPr>
        <p:spPr>
          <a:xfrm>
            <a:off x="7405358" y="4416054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4" name="object 254"/>
          <p:cNvSpPr txBox="1"/>
          <p:nvPr/>
        </p:nvSpPr>
        <p:spPr>
          <a:xfrm>
            <a:off x="7405358" y="4106803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5" name="object 255"/>
          <p:cNvSpPr txBox="1"/>
          <p:nvPr/>
        </p:nvSpPr>
        <p:spPr>
          <a:xfrm>
            <a:off x="7405358" y="3797542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" name="object 256"/>
          <p:cNvSpPr txBox="1"/>
          <p:nvPr/>
        </p:nvSpPr>
        <p:spPr>
          <a:xfrm>
            <a:off x="7405358" y="3488291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7" name="object 257"/>
          <p:cNvSpPr txBox="1"/>
          <p:nvPr/>
        </p:nvSpPr>
        <p:spPr>
          <a:xfrm>
            <a:off x="7122538" y="3327005"/>
            <a:ext cx="20447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8" name="object 25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21885" y="3560763"/>
            <a:ext cx="2689370" cy="2577211"/>
          </a:xfrm>
          <a:prstGeom prst="rect">
            <a:avLst/>
          </a:prstGeom>
        </p:spPr>
      </p:pic>
      <p:sp>
        <p:nvSpPr>
          <p:cNvPr id="259" name="object 259"/>
          <p:cNvSpPr txBox="1"/>
          <p:nvPr/>
        </p:nvSpPr>
        <p:spPr>
          <a:xfrm>
            <a:off x="8241568" y="5163393"/>
            <a:ext cx="21209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0" name="object 260"/>
          <p:cNvSpPr txBox="1"/>
          <p:nvPr/>
        </p:nvSpPr>
        <p:spPr>
          <a:xfrm>
            <a:off x="10064988" y="3515884"/>
            <a:ext cx="7493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65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1" name="object 261"/>
          <p:cNvSpPr txBox="1"/>
          <p:nvPr/>
        </p:nvSpPr>
        <p:spPr>
          <a:xfrm>
            <a:off x="9816196" y="3568779"/>
            <a:ext cx="53467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</a:t>
            </a:r>
            <a:r>
              <a:rPr lang="es-ES"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sz="1575" b="1" spc="15" baseline="18518" dirty="0">
                <a:latin typeface="Times New Roman" panose="02020603050405020304" pitchFamily="18" charset="0"/>
                <a:cs typeface="Times New Roman" panose="02020603050405020304" pitchFamily="18" charset="0"/>
              </a:rPr>
              <a:t>.31</a:t>
            </a:r>
            <a:endParaRPr sz="1575" baseline="18518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2" name="object 262"/>
          <p:cNvSpPr txBox="1"/>
          <p:nvPr/>
        </p:nvSpPr>
        <p:spPr>
          <a:xfrm>
            <a:off x="8552680" y="5189640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3" name="object 263"/>
          <p:cNvSpPr txBox="1"/>
          <p:nvPr/>
        </p:nvSpPr>
        <p:spPr>
          <a:xfrm>
            <a:off x="8730254" y="4156279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4" name="object 264"/>
          <p:cNvSpPr txBox="1"/>
          <p:nvPr/>
        </p:nvSpPr>
        <p:spPr>
          <a:xfrm>
            <a:off x="8387518" y="4736050"/>
            <a:ext cx="506095" cy="42383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1135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2.60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415">
              <a:lnSpc>
                <a:spcPts val="1015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1775">
              <a:lnSpc>
                <a:spcPts val="114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5" name="object 265"/>
          <p:cNvSpPr txBox="1"/>
          <p:nvPr/>
        </p:nvSpPr>
        <p:spPr>
          <a:xfrm>
            <a:off x="8386788" y="3723103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" name="object 266"/>
          <p:cNvSpPr txBox="1"/>
          <p:nvPr/>
        </p:nvSpPr>
        <p:spPr>
          <a:xfrm>
            <a:off x="8652071" y="3513654"/>
            <a:ext cx="478790" cy="424180"/>
          </a:xfrm>
          <a:prstGeom prst="rect">
            <a:avLst/>
          </a:prstGeom>
        </p:spPr>
        <p:txBody>
          <a:bodyPr vert="horz" wrap="square" lIns="0" tIns="514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4470">
              <a:lnSpc>
                <a:spcPct val="100000"/>
              </a:lnSpc>
              <a:spcBef>
                <a:spcPts val="3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7" name="object 267"/>
          <p:cNvSpPr txBox="1"/>
          <p:nvPr/>
        </p:nvSpPr>
        <p:spPr>
          <a:xfrm>
            <a:off x="9243285" y="3545005"/>
            <a:ext cx="434975" cy="432434"/>
          </a:xfrm>
          <a:prstGeom prst="rect">
            <a:avLst/>
          </a:prstGeom>
        </p:spPr>
        <p:txBody>
          <a:bodyPr vert="horz" wrap="square" lIns="0" tIns="55880" rIns="0" bIns="0" rtlCol="0">
            <a:spAutoFit/>
          </a:bodyPr>
          <a:lstStyle/>
          <a:p>
            <a:pPr marL="160655">
              <a:lnSpc>
                <a:spcPct val="100000"/>
              </a:lnSpc>
              <a:spcBef>
                <a:spcPts val="44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8" name="object 268"/>
          <p:cNvSpPr txBox="1"/>
          <p:nvPr/>
        </p:nvSpPr>
        <p:spPr>
          <a:xfrm>
            <a:off x="8407978" y="5531538"/>
            <a:ext cx="593090" cy="564515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105410">
              <a:lnSpc>
                <a:spcPct val="100000"/>
              </a:lnSpc>
              <a:spcBef>
                <a:spcPts val="40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18770">
              <a:lnSpc>
                <a:spcPts val="1190"/>
              </a:lnSpc>
              <a:spcBef>
                <a:spcPts val="30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ts val="119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2.60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9" name="object 269"/>
          <p:cNvGrpSpPr/>
          <p:nvPr/>
        </p:nvGrpSpPr>
        <p:grpSpPr>
          <a:xfrm>
            <a:off x="8171469" y="3556024"/>
            <a:ext cx="2745105" cy="2632710"/>
            <a:chOff x="8449146" y="3861540"/>
            <a:chExt cx="2745105" cy="2632710"/>
          </a:xfrm>
        </p:grpSpPr>
        <p:sp>
          <p:nvSpPr>
            <p:cNvPr id="270" name="object 270"/>
            <p:cNvSpPr/>
            <p:nvPr/>
          </p:nvSpPr>
          <p:spPr>
            <a:xfrm>
              <a:off x="8499562" y="3866279"/>
              <a:ext cx="2689860" cy="2577465"/>
            </a:xfrm>
            <a:custGeom>
              <a:avLst/>
              <a:gdLst/>
              <a:ahLst/>
              <a:cxnLst/>
              <a:rect l="l" t="t" r="r" b="b"/>
              <a:pathLst>
                <a:path w="2689859" h="2577465">
                  <a:moveTo>
                    <a:pt x="0" y="2577211"/>
                  </a:moveTo>
                  <a:lnTo>
                    <a:pt x="2689370" y="2577211"/>
                  </a:lnTo>
                </a:path>
                <a:path w="2689859" h="2577465">
                  <a:moveTo>
                    <a:pt x="0" y="0"/>
                  </a:moveTo>
                  <a:lnTo>
                    <a:pt x="2689370" y="0"/>
                  </a:lnTo>
                </a:path>
              </a:pathLst>
            </a:custGeom>
            <a:ln w="94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1" name="object 271"/>
            <p:cNvSpPr/>
            <p:nvPr/>
          </p:nvSpPr>
          <p:spPr>
            <a:xfrm>
              <a:off x="8598963" y="6443490"/>
              <a:ext cx="2491105" cy="50800"/>
            </a:xfrm>
            <a:custGeom>
              <a:avLst/>
              <a:gdLst/>
              <a:ahLst/>
              <a:cxnLst/>
              <a:rect l="l" t="t" r="r" b="b"/>
              <a:pathLst>
                <a:path w="2491104" h="50800">
                  <a:moveTo>
                    <a:pt x="0" y="0"/>
                  </a:moveTo>
                  <a:lnTo>
                    <a:pt x="0" y="24789"/>
                  </a:lnTo>
                </a:path>
                <a:path w="2491104" h="50800">
                  <a:moveTo>
                    <a:pt x="498407" y="0"/>
                  </a:moveTo>
                  <a:lnTo>
                    <a:pt x="498407" y="24789"/>
                  </a:lnTo>
                </a:path>
                <a:path w="2491104" h="50800">
                  <a:moveTo>
                    <a:pt x="996075" y="0"/>
                  </a:moveTo>
                  <a:lnTo>
                    <a:pt x="996075" y="24789"/>
                  </a:lnTo>
                </a:path>
                <a:path w="2491104" h="50800">
                  <a:moveTo>
                    <a:pt x="1494492" y="0"/>
                  </a:moveTo>
                  <a:lnTo>
                    <a:pt x="1494492" y="24789"/>
                  </a:lnTo>
                </a:path>
                <a:path w="2491104" h="50800">
                  <a:moveTo>
                    <a:pt x="1992179" y="0"/>
                  </a:moveTo>
                  <a:lnTo>
                    <a:pt x="1992179" y="24789"/>
                  </a:lnTo>
                </a:path>
                <a:path w="2491104" h="50800">
                  <a:moveTo>
                    <a:pt x="2490568" y="0"/>
                  </a:moveTo>
                  <a:lnTo>
                    <a:pt x="2490568" y="24789"/>
                  </a:lnTo>
                </a:path>
                <a:path w="2491104" h="50800">
                  <a:moveTo>
                    <a:pt x="249199" y="0"/>
                  </a:moveTo>
                  <a:lnTo>
                    <a:pt x="249199" y="50307"/>
                  </a:lnTo>
                </a:path>
                <a:path w="2491104" h="50800">
                  <a:moveTo>
                    <a:pt x="747626" y="0"/>
                  </a:moveTo>
                  <a:lnTo>
                    <a:pt x="747626" y="50307"/>
                  </a:lnTo>
                </a:path>
                <a:path w="2491104" h="50800">
                  <a:moveTo>
                    <a:pt x="1245284" y="0"/>
                  </a:moveTo>
                  <a:lnTo>
                    <a:pt x="1245284" y="50307"/>
                  </a:lnTo>
                </a:path>
                <a:path w="2491104" h="50800">
                  <a:moveTo>
                    <a:pt x="1742971" y="0"/>
                  </a:moveTo>
                  <a:lnTo>
                    <a:pt x="1742971" y="50307"/>
                  </a:lnTo>
                </a:path>
                <a:path w="2491104" h="50800">
                  <a:moveTo>
                    <a:pt x="2241388" y="0"/>
                  </a:moveTo>
                  <a:lnTo>
                    <a:pt x="2241388" y="50307"/>
                  </a:lnTo>
                </a:path>
              </a:pathLst>
            </a:custGeom>
            <a:ln w="94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2" name="object 272"/>
            <p:cNvSpPr/>
            <p:nvPr/>
          </p:nvSpPr>
          <p:spPr>
            <a:xfrm>
              <a:off x="8499562" y="3866279"/>
              <a:ext cx="2689860" cy="2577465"/>
            </a:xfrm>
            <a:custGeom>
              <a:avLst/>
              <a:gdLst/>
              <a:ahLst/>
              <a:cxnLst/>
              <a:rect l="l" t="t" r="r" b="b"/>
              <a:pathLst>
                <a:path w="2689859" h="2577465">
                  <a:moveTo>
                    <a:pt x="0" y="2577211"/>
                  </a:moveTo>
                  <a:lnTo>
                    <a:pt x="0" y="0"/>
                  </a:lnTo>
                </a:path>
                <a:path w="2689859" h="2577465">
                  <a:moveTo>
                    <a:pt x="2689370" y="2577211"/>
                  </a:moveTo>
                  <a:lnTo>
                    <a:pt x="2689370" y="0"/>
                  </a:lnTo>
                </a:path>
              </a:pathLst>
            </a:custGeom>
            <a:ln w="94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3" name="object 273"/>
            <p:cNvSpPr/>
            <p:nvPr/>
          </p:nvSpPr>
          <p:spPr>
            <a:xfrm>
              <a:off x="8449146" y="3961819"/>
              <a:ext cx="50800" cy="2386330"/>
            </a:xfrm>
            <a:custGeom>
              <a:avLst/>
              <a:gdLst/>
              <a:ahLst/>
              <a:cxnLst/>
              <a:rect l="l" t="t" r="r" b="b"/>
              <a:pathLst>
                <a:path w="50800" h="2386329">
                  <a:moveTo>
                    <a:pt x="50416" y="2386131"/>
                  </a:moveTo>
                  <a:lnTo>
                    <a:pt x="25573" y="2386131"/>
                  </a:lnTo>
                </a:path>
                <a:path w="50800" h="2386329">
                  <a:moveTo>
                    <a:pt x="50416" y="1909191"/>
                  </a:moveTo>
                  <a:lnTo>
                    <a:pt x="25573" y="1909191"/>
                  </a:lnTo>
                </a:path>
                <a:path w="50800" h="2386329">
                  <a:moveTo>
                    <a:pt x="50416" y="1431541"/>
                  </a:moveTo>
                  <a:lnTo>
                    <a:pt x="25573" y="1431541"/>
                  </a:lnTo>
                </a:path>
                <a:path w="50800" h="2386329">
                  <a:moveTo>
                    <a:pt x="50416" y="954590"/>
                  </a:moveTo>
                  <a:lnTo>
                    <a:pt x="25573" y="954590"/>
                  </a:lnTo>
                </a:path>
                <a:path w="50800" h="2386329">
                  <a:moveTo>
                    <a:pt x="50416" y="476940"/>
                  </a:moveTo>
                  <a:lnTo>
                    <a:pt x="25573" y="476940"/>
                  </a:lnTo>
                </a:path>
                <a:path w="50800" h="2386329">
                  <a:moveTo>
                    <a:pt x="50416" y="0"/>
                  </a:moveTo>
                  <a:lnTo>
                    <a:pt x="25573" y="0"/>
                  </a:lnTo>
                </a:path>
                <a:path w="50800" h="2386329">
                  <a:moveTo>
                    <a:pt x="50416" y="2147651"/>
                  </a:moveTo>
                  <a:lnTo>
                    <a:pt x="0" y="2147651"/>
                  </a:lnTo>
                </a:path>
                <a:path w="50800" h="2386329">
                  <a:moveTo>
                    <a:pt x="50416" y="1670001"/>
                  </a:moveTo>
                  <a:lnTo>
                    <a:pt x="0" y="1670001"/>
                  </a:lnTo>
                </a:path>
                <a:path w="50800" h="2386329">
                  <a:moveTo>
                    <a:pt x="50416" y="1193080"/>
                  </a:moveTo>
                  <a:lnTo>
                    <a:pt x="0" y="1193080"/>
                  </a:lnTo>
                </a:path>
                <a:path w="50800" h="2386329">
                  <a:moveTo>
                    <a:pt x="50416" y="716130"/>
                  </a:moveTo>
                  <a:lnTo>
                    <a:pt x="0" y="716130"/>
                  </a:lnTo>
                </a:path>
                <a:path w="50800" h="2386329">
                  <a:moveTo>
                    <a:pt x="50416" y="238480"/>
                  </a:moveTo>
                  <a:lnTo>
                    <a:pt x="0" y="238480"/>
                  </a:lnTo>
                </a:path>
              </a:pathLst>
            </a:custGeom>
            <a:ln w="94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74" name="object 274"/>
          <p:cNvSpPr txBox="1"/>
          <p:nvPr/>
        </p:nvSpPr>
        <p:spPr>
          <a:xfrm>
            <a:off x="7844530" y="5713971"/>
            <a:ext cx="30543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5" name="object 275"/>
          <p:cNvSpPr txBox="1"/>
          <p:nvPr/>
        </p:nvSpPr>
        <p:spPr>
          <a:xfrm>
            <a:off x="7905176" y="5236301"/>
            <a:ext cx="24447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" name="object 276"/>
          <p:cNvSpPr txBox="1"/>
          <p:nvPr/>
        </p:nvSpPr>
        <p:spPr>
          <a:xfrm>
            <a:off x="8063021" y="4759381"/>
            <a:ext cx="86360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7" name="object 277"/>
          <p:cNvSpPr txBox="1"/>
          <p:nvPr/>
        </p:nvSpPr>
        <p:spPr>
          <a:xfrm>
            <a:off x="7941710" y="4282430"/>
            <a:ext cx="20764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8" name="object 278"/>
          <p:cNvSpPr txBox="1"/>
          <p:nvPr/>
        </p:nvSpPr>
        <p:spPr>
          <a:xfrm>
            <a:off x="7881063" y="3804780"/>
            <a:ext cx="267970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9" name="object 279"/>
          <p:cNvSpPr txBox="1"/>
          <p:nvPr/>
        </p:nvSpPr>
        <p:spPr>
          <a:xfrm>
            <a:off x="7753973" y="4588363"/>
            <a:ext cx="153888" cy="456993"/>
          </a:xfrm>
          <a:prstGeom prst="rect">
            <a:avLst/>
          </a:prstGeom>
        </p:spPr>
        <p:txBody>
          <a:bodyPr vert="vert270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1000" b="1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0" name="object 280"/>
          <p:cNvGrpSpPr/>
          <p:nvPr/>
        </p:nvGrpSpPr>
        <p:grpSpPr>
          <a:xfrm>
            <a:off x="10993525" y="3557840"/>
            <a:ext cx="274320" cy="2583180"/>
            <a:chOff x="11620830" y="3863356"/>
            <a:chExt cx="274320" cy="2583180"/>
          </a:xfrm>
        </p:grpSpPr>
        <p:sp>
          <p:nvSpPr>
            <p:cNvPr id="281" name="object 281"/>
            <p:cNvSpPr/>
            <p:nvPr/>
          </p:nvSpPr>
          <p:spPr>
            <a:xfrm>
              <a:off x="11623752" y="639170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2" name="object 282"/>
            <p:cNvSpPr/>
            <p:nvPr/>
          </p:nvSpPr>
          <p:spPr>
            <a:xfrm>
              <a:off x="11623752" y="6340660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712" y="51036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3" name="object 283"/>
            <p:cNvSpPr/>
            <p:nvPr/>
          </p:nvSpPr>
          <p:spPr>
            <a:xfrm>
              <a:off x="11623752" y="6288870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4" name="object 284"/>
            <p:cNvSpPr/>
            <p:nvPr/>
          </p:nvSpPr>
          <p:spPr>
            <a:xfrm>
              <a:off x="11623752" y="6237110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5" name="object 285"/>
            <p:cNvSpPr/>
            <p:nvPr/>
          </p:nvSpPr>
          <p:spPr>
            <a:xfrm>
              <a:off x="11623752" y="6186049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712" y="51060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6" name="object 286"/>
            <p:cNvSpPr/>
            <p:nvPr/>
          </p:nvSpPr>
          <p:spPr>
            <a:xfrm>
              <a:off x="11623752" y="613427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object 287"/>
            <p:cNvSpPr/>
            <p:nvPr/>
          </p:nvSpPr>
          <p:spPr>
            <a:xfrm>
              <a:off x="11623752" y="608248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8" name="object 288"/>
            <p:cNvSpPr/>
            <p:nvPr/>
          </p:nvSpPr>
          <p:spPr>
            <a:xfrm>
              <a:off x="11623752" y="603145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712" y="51036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9" name="object 289"/>
            <p:cNvSpPr/>
            <p:nvPr/>
          </p:nvSpPr>
          <p:spPr>
            <a:xfrm>
              <a:off x="11623752" y="597966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0" name="object 290"/>
            <p:cNvSpPr/>
            <p:nvPr/>
          </p:nvSpPr>
          <p:spPr>
            <a:xfrm>
              <a:off x="11623752" y="592789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1" name="object 291"/>
            <p:cNvSpPr/>
            <p:nvPr/>
          </p:nvSpPr>
          <p:spPr>
            <a:xfrm>
              <a:off x="11623752" y="587683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712" y="51060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2" name="object 292"/>
            <p:cNvSpPr/>
            <p:nvPr/>
          </p:nvSpPr>
          <p:spPr>
            <a:xfrm>
              <a:off x="11623752" y="582507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3" name="object 293"/>
            <p:cNvSpPr/>
            <p:nvPr/>
          </p:nvSpPr>
          <p:spPr>
            <a:xfrm>
              <a:off x="11623752" y="577328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4" name="object 294"/>
            <p:cNvSpPr/>
            <p:nvPr/>
          </p:nvSpPr>
          <p:spPr>
            <a:xfrm>
              <a:off x="11623752" y="572151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5" name="object 295"/>
            <p:cNvSpPr/>
            <p:nvPr/>
          </p:nvSpPr>
          <p:spPr>
            <a:xfrm>
              <a:off x="11623752" y="5670457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712" y="51060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6" name="object 296"/>
            <p:cNvSpPr/>
            <p:nvPr/>
          </p:nvSpPr>
          <p:spPr>
            <a:xfrm>
              <a:off x="11623752" y="561869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7" name="object 297"/>
            <p:cNvSpPr/>
            <p:nvPr/>
          </p:nvSpPr>
          <p:spPr>
            <a:xfrm>
              <a:off x="11623752" y="556690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8" name="object 298"/>
            <p:cNvSpPr/>
            <p:nvPr/>
          </p:nvSpPr>
          <p:spPr>
            <a:xfrm>
              <a:off x="11623752" y="5515866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712" y="51036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9" name="object 299"/>
            <p:cNvSpPr/>
            <p:nvPr/>
          </p:nvSpPr>
          <p:spPr>
            <a:xfrm>
              <a:off x="11623752" y="546407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0" name="object 300"/>
            <p:cNvSpPr/>
            <p:nvPr/>
          </p:nvSpPr>
          <p:spPr>
            <a:xfrm>
              <a:off x="11623752" y="541231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1" name="object 301"/>
            <p:cNvSpPr/>
            <p:nvPr/>
          </p:nvSpPr>
          <p:spPr>
            <a:xfrm>
              <a:off x="11623752" y="5361256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712" y="51060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2" name="object 302"/>
            <p:cNvSpPr/>
            <p:nvPr/>
          </p:nvSpPr>
          <p:spPr>
            <a:xfrm>
              <a:off x="11623752" y="530948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3" name="object 303"/>
            <p:cNvSpPr/>
            <p:nvPr/>
          </p:nvSpPr>
          <p:spPr>
            <a:xfrm>
              <a:off x="11623752" y="525769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4" name="object 304"/>
            <p:cNvSpPr/>
            <p:nvPr/>
          </p:nvSpPr>
          <p:spPr>
            <a:xfrm>
              <a:off x="11623752" y="5206665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712" y="51036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5" name="object 305"/>
            <p:cNvSpPr/>
            <p:nvPr/>
          </p:nvSpPr>
          <p:spPr>
            <a:xfrm>
              <a:off x="11623752" y="515489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6" name="object 306"/>
            <p:cNvSpPr/>
            <p:nvPr/>
          </p:nvSpPr>
          <p:spPr>
            <a:xfrm>
              <a:off x="11623752" y="5103110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7" name="object 307"/>
            <p:cNvSpPr/>
            <p:nvPr/>
          </p:nvSpPr>
          <p:spPr>
            <a:xfrm>
              <a:off x="11623752" y="5052069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712" y="51036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8" name="object 308"/>
            <p:cNvSpPr/>
            <p:nvPr/>
          </p:nvSpPr>
          <p:spPr>
            <a:xfrm>
              <a:off x="11623752" y="500027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9" name="object 309"/>
            <p:cNvSpPr/>
            <p:nvPr/>
          </p:nvSpPr>
          <p:spPr>
            <a:xfrm>
              <a:off x="11623752" y="494851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0" name="object 310"/>
            <p:cNvSpPr/>
            <p:nvPr/>
          </p:nvSpPr>
          <p:spPr>
            <a:xfrm>
              <a:off x="11623752" y="489745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712" y="51060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1" name="object 311"/>
            <p:cNvSpPr/>
            <p:nvPr/>
          </p:nvSpPr>
          <p:spPr>
            <a:xfrm>
              <a:off x="11623752" y="484568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2" name="object 312"/>
            <p:cNvSpPr/>
            <p:nvPr/>
          </p:nvSpPr>
          <p:spPr>
            <a:xfrm>
              <a:off x="11623752" y="479389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3" name="object 313"/>
            <p:cNvSpPr/>
            <p:nvPr/>
          </p:nvSpPr>
          <p:spPr>
            <a:xfrm>
              <a:off x="11623752" y="4742867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712" y="51036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4" name="object 314"/>
            <p:cNvSpPr/>
            <p:nvPr/>
          </p:nvSpPr>
          <p:spPr>
            <a:xfrm>
              <a:off x="11623752" y="469107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5" name="object 315"/>
            <p:cNvSpPr/>
            <p:nvPr/>
          </p:nvSpPr>
          <p:spPr>
            <a:xfrm>
              <a:off x="11623752" y="463930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6" name="object 316"/>
            <p:cNvSpPr/>
            <p:nvPr/>
          </p:nvSpPr>
          <p:spPr>
            <a:xfrm>
              <a:off x="11623752" y="4588247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712" y="51060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" name="object 317"/>
            <p:cNvSpPr/>
            <p:nvPr/>
          </p:nvSpPr>
          <p:spPr>
            <a:xfrm>
              <a:off x="11623752" y="453648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8" name="object 318"/>
            <p:cNvSpPr/>
            <p:nvPr/>
          </p:nvSpPr>
          <p:spPr>
            <a:xfrm>
              <a:off x="11623752" y="448469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9" name="object 319"/>
            <p:cNvSpPr/>
            <p:nvPr/>
          </p:nvSpPr>
          <p:spPr>
            <a:xfrm>
              <a:off x="11623752" y="443292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0" name="object 320"/>
            <p:cNvSpPr/>
            <p:nvPr/>
          </p:nvSpPr>
          <p:spPr>
            <a:xfrm>
              <a:off x="11623752" y="4381866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712" y="51060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1" name="object 321"/>
            <p:cNvSpPr/>
            <p:nvPr/>
          </p:nvSpPr>
          <p:spPr>
            <a:xfrm>
              <a:off x="11623752" y="433010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2" name="object 322"/>
            <p:cNvSpPr/>
            <p:nvPr/>
          </p:nvSpPr>
          <p:spPr>
            <a:xfrm>
              <a:off x="11623752" y="427831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3" name="object 323"/>
            <p:cNvSpPr/>
            <p:nvPr/>
          </p:nvSpPr>
          <p:spPr>
            <a:xfrm>
              <a:off x="11623752" y="4227275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712" y="51036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4" name="object 324"/>
            <p:cNvSpPr/>
            <p:nvPr/>
          </p:nvSpPr>
          <p:spPr>
            <a:xfrm>
              <a:off x="11623752" y="417548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5" name="object 325"/>
            <p:cNvSpPr/>
            <p:nvPr/>
          </p:nvSpPr>
          <p:spPr>
            <a:xfrm>
              <a:off x="11623752" y="412372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6" name="object 326"/>
            <p:cNvSpPr/>
            <p:nvPr/>
          </p:nvSpPr>
          <p:spPr>
            <a:xfrm>
              <a:off x="11623752" y="4072664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60"/>
                  </a:lnTo>
                  <a:lnTo>
                    <a:pt x="220712" y="51060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7" name="object 327"/>
            <p:cNvSpPr/>
            <p:nvPr/>
          </p:nvSpPr>
          <p:spPr>
            <a:xfrm>
              <a:off x="11623752" y="402089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65"/>
                  </a:lnTo>
                  <a:lnTo>
                    <a:pt x="220712" y="51765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8" name="object 328"/>
            <p:cNvSpPr/>
            <p:nvPr/>
          </p:nvSpPr>
          <p:spPr>
            <a:xfrm>
              <a:off x="11623752" y="396910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9" name="object 329"/>
            <p:cNvSpPr/>
            <p:nvPr/>
          </p:nvSpPr>
          <p:spPr>
            <a:xfrm>
              <a:off x="11623752" y="3918073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12" y="0"/>
                  </a:moveTo>
                  <a:lnTo>
                    <a:pt x="0" y="0"/>
                  </a:lnTo>
                  <a:lnTo>
                    <a:pt x="0" y="51036"/>
                  </a:lnTo>
                  <a:lnTo>
                    <a:pt x="220712" y="51036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0" name="object 330"/>
            <p:cNvSpPr/>
            <p:nvPr/>
          </p:nvSpPr>
          <p:spPr>
            <a:xfrm>
              <a:off x="11623752" y="386628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12" y="0"/>
                  </a:moveTo>
                  <a:lnTo>
                    <a:pt x="0" y="0"/>
                  </a:lnTo>
                  <a:lnTo>
                    <a:pt x="0" y="51789"/>
                  </a:lnTo>
                  <a:lnTo>
                    <a:pt x="220712" y="51789"/>
                  </a:lnTo>
                  <a:lnTo>
                    <a:pt x="220712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1" name="object 331"/>
            <p:cNvSpPr/>
            <p:nvPr/>
          </p:nvSpPr>
          <p:spPr>
            <a:xfrm>
              <a:off x="11623752" y="3866279"/>
              <a:ext cx="271145" cy="2577465"/>
            </a:xfrm>
            <a:custGeom>
              <a:avLst/>
              <a:gdLst/>
              <a:ahLst/>
              <a:cxnLst/>
              <a:rect l="l" t="t" r="r" b="b"/>
              <a:pathLst>
                <a:path w="271145" h="2577465">
                  <a:moveTo>
                    <a:pt x="220712" y="2577211"/>
                  </a:moveTo>
                  <a:lnTo>
                    <a:pt x="220712" y="0"/>
                  </a:lnTo>
                </a:path>
                <a:path w="271145" h="2577465">
                  <a:moveTo>
                    <a:pt x="220712" y="2525416"/>
                  </a:moveTo>
                  <a:lnTo>
                    <a:pt x="271129" y="2525416"/>
                  </a:lnTo>
                </a:path>
                <a:path w="271145" h="2577465">
                  <a:moveTo>
                    <a:pt x="220712" y="2216215"/>
                  </a:moveTo>
                  <a:lnTo>
                    <a:pt x="271129" y="2216215"/>
                  </a:lnTo>
                </a:path>
                <a:path w="271145" h="2577465">
                  <a:moveTo>
                    <a:pt x="220712" y="1907004"/>
                  </a:moveTo>
                  <a:lnTo>
                    <a:pt x="271129" y="1907004"/>
                  </a:lnTo>
                </a:path>
                <a:path w="271145" h="2577465">
                  <a:moveTo>
                    <a:pt x="220712" y="1597802"/>
                  </a:moveTo>
                  <a:lnTo>
                    <a:pt x="271129" y="1597802"/>
                  </a:lnTo>
                </a:path>
                <a:path w="271145" h="2577465">
                  <a:moveTo>
                    <a:pt x="220712" y="1288620"/>
                  </a:moveTo>
                  <a:lnTo>
                    <a:pt x="271129" y="1288620"/>
                  </a:lnTo>
                </a:path>
                <a:path w="271145" h="2577465">
                  <a:moveTo>
                    <a:pt x="220712" y="979408"/>
                  </a:moveTo>
                  <a:lnTo>
                    <a:pt x="271129" y="979408"/>
                  </a:lnTo>
                </a:path>
                <a:path w="271145" h="2577465">
                  <a:moveTo>
                    <a:pt x="220712" y="670207"/>
                  </a:moveTo>
                  <a:lnTo>
                    <a:pt x="271129" y="670207"/>
                  </a:lnTo>
                </a:path>
                <a:path w="271145" h="2577465">
                  <a:moveTo>
                    <a:pt x="220712" y="360996"/>
                  </a:moveTo>
                  <a:lnTo>
                    <a:pt x="271129" y="360996"/>
                  </a:lnTo>
                </a:path>
                <a:path w="271145" h="2577465">
                  <a:moveTo>
                    <a:pt x="220712" y="51794"/>
                  </a:moveTo>
                  <a:lnTo>
                    <a:pt x="271129" y="51794"/>
                  </a:lnTo>
                </a:path>
                <a:path w="271145" h="2577465">
                  <a:moveTo>
                    <a:pt x="0" y="0"/>
                  </a:moveTo>
                  <a:lnTo>
                    <a:pt x="220712" y="0"/>
                  </a:lnTo>
                  <a:lnTo>
                    <a:pt x="220712" y="2577211"/>
                  </a:lnTo>
                  <a:lnTo>
                    <a:pt x="0" y="2577211"/>
                  </a:lnTo>
                  <a:lnTo>
                    <a:pt x="0" y="0"/>
                  </a:lnTo>
                </a:path>
              </a:pathLst>
            </a:custGeom>
            <a:ln w="58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32" name="object 332"/>
          <p:cNvSpPr txBox="1"/>
          <p:nvPr/>
        </p:nvSpPr>
        <p:spPr>
          <a:xfrm>
            <a:off x="11287786" y="6018069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3" name="object 333"/>
          <p:cNvSpPr txBox="1"/>
          <p:nvPr/>
        </p:nvSpPr>
        <p:spPr>
          <a:xfrm>
            <a:off x="11287786" y="5708868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4" name="object 334"/>
          <p:cNvSpPr txBox="1"/>
          <p:nvPr/>
        </p:nvSpPr>
        <p:spPr>
          <a:xfrm>
            <a:off x="11287786" y="5399686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5" name="object 335"/>
          <p:cNvSpPr txBox="1"/>
          <p:nvPr/>
        </p:nvSpPr>
        <p:spPr>
          <a:xfrm>
            <a:off x="11287786" y="5090474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6" name="object 336"/>
          <p:cNvSpPr txBox="1"/>
          <p:nvPr/>
        </p:nvSpPr>
        <p:spPr>
          <a:xfrm>
            <a:off x="11287786" y="4781273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" name="object 337"/>
          <p:cNvSpPr txBox="1"/>
          <p:nvPr/>
        </p:nvSpPr>
        <p:spPr>
          <a:xfrm>
            <a:off x="11287786" y="4472061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8" name="object 338"/>
          <p:cNvSpPr txBox="1"/>
          <p:nvPr/>
        </p:nvSpPr>
        <p:spPr>
          <a:xfrm>
            <a:off x="11287786" y="4162860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9" name="object 339"/>
          <p:cNvSpPr txBox="1"/>
          <p:nvPr/>
        </p:nvSpPr>
        <p:spPr>
          <a:xfrm>
            <a:off x="11287786" y="3853648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0" name="object 340"/>
          <p:cNvSpPr txBox="1"/>
          <p:nvPr/>
        </p:nvSpPr>
        <p:spPr>
          <a:xfrm>
            <a:off x="11287786" y="3544447"/>
            <a:ext cx="271780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1" name="object 341"/>
          <p:cNvSpPr txBox="1"/>
          <p:nvPr/>
        </p:nvSpPr>
        <p:spPr>
          <a:xfrm>
            <a:off x="10699640" y="3376063"/>
            <a:ext cx="739557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sz="1050" b="1" spc="7" baseline="-23809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05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s-ES" sz="105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sz="1050" baseline="3571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42" name="object 342"/>
          <p:cNvGrpSpPr/>
          <p:nvPr/>
        </p:nvGrpSpPr>
        <p:grpSpPr>
          <a:xfrm>
            <a:off x="488091" y="3538012"/>
            <a:ext cx="3263265" cy="2611120"/>
            <a:chOff x="496823" y="3843528"/>
            <a:chExt cx="3263265" cy="2611120"/>
          </a:xfrm>
        </p:grpSpPr>
        <p:pic>
          <p:nvPicPr>
            <p:cNvPr id="343" name="object 34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6823" y="3843528"/>
              <a:ext cx="3262884" cy="2610612"/>
            </a:xfrm>
            <a:prstGeom prst="rect">
              <a:avLst/>
            </a:prstGeom>
          </p:spPr>
        </p:pic>
        <p:sp>
          <p:nvSpPr>
            <p:cNvPr id="344" name="object 344"/>
            <p:cNvSpPr/>
            <p:nvPr/>
          </p:nvSpPr>
          <p:spPr>
            <a:xfrm>
              <a:off x="1307591" y="4187952"/>
              <a:ext cx="1920239" cy="1920239"/>
            </a:xfrm>
            <a:custGeom>
              <a:avLst/>
              <a:gdLst/>
              <a:ahLst/>
              <a:cxnLst/>
              <a:rect l="l" t="t" r="r" b="b"/>
              <a:pathLst>
                <a:path w="1920239" h="1920239">
                  <a:moveTo>
                    <a:pt x="0" y="1920240"/>
                  </a:moveTo>
                  <a:lnTo>
                    <a:pt x="1920239" y="1920240"/>
                  </a:lnTo>
                  <a:lnTo>
                    <a:pt x="1920239" y="0"/>
                  </a:lnTo>
                  <a:lnTo>
                    <a:pt x="0" y="0"/>
                  </a:lnTo>
                  <a:lnTo>
                    <a:pt x="0" y="1920240"/>
                  </a:lnTo>
                  <a:close/>
                </a:path>
              </a:pathLst>
            </a:custGeom>
            <a:ln w="1219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45" name="object 345"/>
          <p:cNvSpPr txBox="1"/>
          <p:nvPr/>
        </p:nvSpPr>
        <p:spPr>
          <a:xfrm>
            <a:off x="70007" y="4677201"/>
            <a:ext cx="3162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1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</a:p>
        </p:txBody>
      </p:sp>
      <p:sp>
        <p:nvSpPr>
          <p:cNvPr id="346" name="object 346"/>
          <p:cNvSpPr/>
          <p:nvPr/>
        </p:nvSpPr>
        <p:spPr>
          <a:xfrm>
            <a:off x="1307591" y="885444"/>
            <a:ext cx="1920239" cy="1920239"/>
          </a:xfrm>
          <a:custGeom>
            <a:avLst/>
            <a:gdLst/>
            <a:ahLst/>
            <a:cxnLst/>
            <a:rect l="l" t="t" r="r" b="b"/>
            <a:pathLst>
              <a:path w="1920239" h="1920239">
                <a:moveTo>
                  <a:pt x="0" y="1920239"/>
                </a:moveTo>
                <a:lnTo>
                  <a:pt x="1920239" y="1920239"/>
                </a:lnTo>
                <a:lnTo>
                  <a:pt x="1920239" y="0"/>
                </a:lnTo>
                <a:lnTo>
                  <a:pt x="0" y="0"/>
                </a:lnTo>
                <a:lnTo>
                  <a:pt x="0" y="1920239"/>
                </a:lnTo>
                <a:close/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7" name="object 347"/>
          <p:cNvSpPr txBox="1">
            <a:spLocks noGrp="1"/>
          </p:cNvSpPr>
          <p:nvPr>
            <p:ph type="dt" sz="half" idx="6"/>
          </p:nvPr>
        </p:nvSpPr>
        <p:spPr>
          <a:xfrm>
            <a:off x="4522349" y="6174599"/>
            <a:ext cx="305435" cy="130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850" b="1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lang="es-ES" spc="5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s-ES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s-ES" spc="5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pc="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" name="object 348"/>
          <p:cNvSpPr txBox="1">
            <a:spLocks noGrp="1"/>
          </p:cNvSpPr>
          <p:nvPr>
            <p:ph type="ftr" sz="quarter" idx="5"/>
          </p:nvPr>
        </p:nvSpPr>
        <p:spPr>
          <a:xfrm>
            <a:off x="5051650" y="6174599"/>
            <a:ext cx="244475" cy="130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850" b="1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lang="es-ES" spc="5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s-ES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s-ES" spc="5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pc="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9" name="object 349"/>
          <p:cNvSpPr txBox="1"/>
          <p:nvPr/>
        </p:nvSpPr>
        <p:spPr>
          <a:xfrm>
            <a:off x="5478589" y="6174599"/>
            <a:ext cx="38608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0" name="object 350"/>
          <p:cNvSpPr txBox="1"/>
          <p:nvPr/>
        </p:nvSpPr>
        <p:spPr>
          <a:xfrm>
            <a:off x="6065634" y="6174599"/>
            <a:ext cx="207645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1" name="object 351"/>
          <p:cNvSpPr txBox="1"/>
          <p:nvPr/>
        </p:nvSpPr>
        <p:spPr>
          <a:xfrm>
            <a:off x="6533545" y="6174599"/>
            <a:ext cx="268605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2" name="object 352"/>
          <p:cNvSpPr txBox="1"/>
          <p:nvPr/>
        </p:nvSpPr>
        <p:spPr>
          <a:xfrm>
            <a:off x="8437813" y="6204079"/>
            <a:ext cx="306705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3" name="object 353"/>
          <p:cNvSpPr txBox="1"/>
          <p:nvPr/>
        </p:nvSpPr>
        <p:spPr>
          <a:xfrm>
            <a:off x="8968830" y="6204079"/>
            <a:ext cx="24511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4" name="object 354"/>
          <p:cNvSpPr txBox="1"/>
          <p:nvPr/>
        </p:nvSpPr>
        <p:spPr>
          <a:xfrm>
            <a:off x="9397154" y="6204079"/>
            <a:ext cx="386715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s-ES" sz="850" b="1" spc="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5" name="object 355"/>
          <p:cNvSpPr txBox="1"/>
          <p:nvPr/>
        </p:nvSpPr>
        <p:spPr>
          <a:xfrm>
            <a:off x="9986103" y="6204079"/>
            <a:ext cx="208279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6" name="object 356"/>
          <p:cNvSpPr txBox="1"/>
          <p:nvPr/>
        </p:nvSpPr>
        <p:spPr>
          <a:xfrm>
            <a:off x="10455532" y="6204079"/>
            <a:ext cx="26924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" name="CuadroTexto 357">
            <a:extLst>
              <a:ext uri="{FF2B5EF4-FFF2-40B4-BE49-F238E27FC236}">
                <a16:creationId xmlns:a16="http://schemas.microsoft.com/office/drawing/2014/main" id="{A7DB4AE7-1C7B-4933-92FF-5A8BB8FC170B}"/>
              </a:ext>
            </a:extLst>
          </p:cNvPr>
          <p:cNvSpPr txBox="1"/>
          <p:nvPr/>
        </p:nvSpPr>
        <p:spPr>
          <a:xfrm>
            <a:off x="9231361" y="3327457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9" name="CuadroTexto 358">
            <a:extLst>
              <a:ext uri="{FF2B5EF4-FFF2-40B4-BE49-F238E27FC236}">
                <a16:creationId xmlns:a16="http://schemas.microsoft.com/office/drawing/2014/main" id="{4304AA74-FF6D-41DA-ADD8-588ED8EA6E0D}"/>
              </a:ext>
            </a:extLst>
          </p:cNvPr>
          <p:cNvSpPr txBox="1"/>
          <p:nvPr/>
        </p:nvSpPr>
        <p:spPr>
          <a:xfrm>
            <a:off x="5293372" y="3309660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0" name="CuadroTexto 359">
            <a:extLst>
              <a:ext uri="{FF2B5EF4-FFF2-40B4-BE49-F238E27FC236}">
                <a16:creationId xmlns:a16="http://schemas.microsoft.com/office/drawing/2014/main" id="{24F0E889-8DD5-495C-9AAF-FF05A55A87DA}"/>
              </a:ext>
            </a:extLst>
          </p:cNvPr>
          <p:cNvSpPr txBox="1"/>
          <p:nvPr/>
        </p:nvSpPr>
        <p:spPr>
          <a:xfrm>
            <a:off x="5362882" y="6304444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1" name="CuadroTexto 360">
            <a:extLst>
              <a:ext uri="{FF2B5EF4-FFF2-40B4-BE49-F238E27FC236}">
                <a16:creationId xmlns:a16="http://schemas.microsoft.com/office/drawing/2014/main" id="{B769C6B4-98C0-4333-93C9-2A90AF3B4CAE}"/>
              </a:ext>
            </a:extLst>
          </p:cNvPr>
          <p:cNvSpPr txBox="1"/>
          <p:nvPr/>
        </p:nvSpPr>
        <p:spPr>
          <a:xfrm>
            <a:off x="9243285" y="6355436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2" name="object 2">
            <a:extLst>
              <a:ext uri="{FF2B5EF4-FFF2-40B4-BE49-F238E27FC236}">
                <a16:creationId xmlns:a16="http://schemas.microsoft.com/office/drawing/2014/main" id="{2B6559C6-391D-4A79-8443-45DA438D3C74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88090" y="6516364"/>
            <a:ext cx="3268793" cy="2624328"/>
          </a:xfrm>
          <a:prstGeom prst="rect">
            <a:avLst/>
          </a:prstGeom>
        </p:spPr>
      </p:pic>
      <p:pic>
        <p:nvPicPr>
          <p:cNvPr id="363" name="object 3">
            <a:extLst>
              <a:ext uri="{FF2B5EF4-FFF2-40B4-BE49-F238E27FC236}">
                <a16:creationId xmlns:a16="http://schemas.microsoft.com/office/drawing/2014/main" id="{22A32240-36AA-4842-B221-A64278705925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347084" y="6534161"/>
            <a:ext cx="2690358" cy="2578828"/>
          </a:xfrm>
          <a:prstGeom prst="rect">
            <a:avLst/>
          </a:prstGeom>
        </p:spPr>
      </p:pic>
      <p:sp>
        <p:nvSpPr>
          <p:cNvPr id="364" name="object 4">
            <a:extLst>
              <a:ext uri="{FF2B5EF4-FFF2-40B4-BE49-F238E27FC236}">
                <a16:creationId xmlns:a16="http://schemas.microsoft.com/office/drawing/2014/main" id="{7FF87DA0-5E44-4B52-BD90-0B3A4BBAFBB5}"/>
              </a:ext>
            </a:extLst>
          </p:cNvPr>
          <p:cNvSpPr txBox="1"/>
          <p:nvPr/>
        </p:nvSpPr>
        <p:spPr>
          <a:xfrm>
            <a:off x="6413576" y="6506850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5" name="object 5">
            <a:extLst>
              <a:ext uri="{FF2B5EF4-FFF2-40B4-BE49-F238E27FC236}">
                <a16:creationId xmlns:a16="http://schemas.microsoft.com/office/drawing/2014/main" id="{394CC866-CFBD-43D9-99ED-DA4F0A3F9AF2}"/>
              </a:ext>
            </a:extLst>
          </p:cNvPr>
          <p:cNvSpPr txBox="1"/>
          <p:nvPr/>
        </p:nvSpPr>
        <p:spPr>
          <a:xfrm>
            <a:off x="4343404" y="8827368"/>
            <a:ext cx="21209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6" name="object 6">
            <a:extLst>
              <a:ext uri="{FF2B5EF4-FFF2-40B4-BE49-F238E27FC236}">
                <a16:creationId xmlns:a16="http://schemas.microsoft.com/office/drawing/2014/main" id="{1B82DC22-6CDD-4946-B47F-2F9369CCA59A}"/>
              </a:ext>
            </a:extLst>
          </p:cNvPr>
          <p:cNvSpPr txBox="1"/>
          <p:nvPr/>
        </p:nvSpPr>
        <p:spPr>
          <a:xfrm>
            <a:off x="4563949" y="7450971"/>
            <a:ext cx="412750" cy="394970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8.25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8430">
              <a:lnSpc>
                <a:spcPct val="100000"/>
              </a:lnSpc>
              <a:spcBef>
                <a:spcPts val="19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7" name="object 7">
            <a:extLst>
              <a:ext uri="{FF2B5EF4-FFF2-40B4-BE49-F238E27FC236}">
                <a16:creationId xmlns:a16="http://schemas.microsoft.com/office/drawing/2014/main" id="{1788D02A-CC9D-4432-8E94-520275420F69}"/>
              </a:ext>
            </a:extLst>
          </p:cNvPr>
          <p:cNvSpPr txBox="1"/>
          <p:nvPr/>
        </p:nvSpPr>
        <p:spPr>
          <a:xfrm>
            <a:off x="6402612" y="7251054"/>
            <a:ext cx="510540" cy="494030"/>
          </a:xfrm>
          <a:prstGeom prst="rect">
            <a:avLst/>
          </a:prstGeom>
        </p:spPr>
        <p:txBody>
          <a:bodyPr vert="horz" wrap="square" lIns="0" tIns="863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8.33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6220">
              <a:lnSpc>
                <a:spcPct val="100000"/>
              </a:lnSpc>
              <a:spcBef>
                <a:spcPts val="58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" name="object 8">
            <a:extLst>
              <a:ext uri="{FF2B5EF4-FFF2-40B4-BE49-F238E27FC236}">
                <a16:creationId xmlns:a16="http://schemas.microsoft.com/office/drawing/2014/main" id="{E2B5723F-4386-4491-A7C0-0D85C8E47895}"/>
              </a:ext>
            </a:extLst>
          </p:cNvPr>
          <p:cNvSpPr txBox="1"/>
          <p:nvPr/>
        </p:nvSpPr>
        <p:spPr>
          <a:xfrm>
            <a:off x="6605834" y="8397563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9" name="object 9">
            <a:extLst>
              <a:ext uri="{FF2B5EF4-FFF2-40B4-BE49-F238E27FC236}">
                <a16:creationId xmlns:a16="http://schemas.microsoft.com/office/drawing/2014/main" id="{707A094D-2DF9-49CD-B799-0A5B1A8D73A7}"/>
              </a:ext>
            </a:extLst>
          </p:cNvPr>
          <p:cNvSpPr txBox="1"/>
          <p:nvPr/>
        </p:nvSpPr>
        <p:spPr>
          <a:xfrm>
            <a:off x="6054605" y="8795267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0" name="object 10">
            <a:extLst>
              <a:ext uri="{FF2B5EF4-FFF2-40B4-BE49-F238E27FC236}">
                <a16:creationId xmlns:a16="http://schemas.microsoft.com/office/drawing/2014/main" id="{5E7216AB-44A9-4FC2-BB7E-BAC8026B3A3C}"/>
              </a:ext>
            </a:extLst>
          </p:cNvPr>
          <p:cNvSpPr txBox="1"/>
          <p:nvPr/>
        </p:nvSpPr>
        <p:spPr>
          <a:xfrm>
            <a:off x="5080823" y="8893776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71" name="object 11">
            <a:extLst>
              <a:ext uri="{FF2B5EF4-FFF2-40B4-BE49-F238E27FC236}">
                <a16:creationId xmlns:a16="http://schemas.microsoft.com/office/drawing/2014/main" id="{166FFB1A-5661-4E75-8333-0CD94E1D7C3B}"/>
              </a:ext>
            </a:extLst>
          </p:cNvPr>
          <p:cNvGrpSpPr/>
          <p:nvPr/>
        </p:nvGrpSpPr>
        <p:grpSpPr>
          <a:xfrm>
            <a:off x="4296649" y="6529419"/>
            <a:ext cx="2745740" cy="2633980"/>
            <a:chOff x="4284248" y="3838295"/>
            <a:chExt cx="2745740" cy="2633980"/>
          </a:xfrm>
        </p:grpSpPr>
        <p:sp>
          <p:nvSpPr>
            <p:cNvPr id="372" name="object 12">
              <a:extLst>
                <a:ext uri="{FF2B5EF4-FFF2-40B4-BE49-F238E27FC236}">
                  <a16:creationId xmlns:a16="http://schemas.microsoft.com/office/drawing/2014/main" id="{FD5D3075-A64B-412D-B7A0-E046AE76FCA3}"/>
                </a:ext>
              </a:extLst>
            </p:cNvPr>
            <p:cNvSpPr/>
            <p:nvPr/>
          </p:nvSpPr>
          <p:spPr>
            <a:xfrm>
              <a:off x="4334683" y="3843037"/>
              <a:ext cx="2690495" cy="2579370"/>
            </a:xfrm>
            <a:custGeom>
              <a:avLst/>
              <a:gdLst/>
              <a:ahLst/>
              <a:cxnLst/>
              <a:rect l="l" t="t" r="r" b="b"/>
              <a:pathLst>
                <a:path w="2690495" h="2579370">
                  <a:moveTo>
                    <a:pt x="0" y="2578828"/>
                  </a:moveTo>
                  <a:lnTo>
                    <a:pt x="2690358" y="2578828"/>
                  </a:lnTo>
                </a:path>
                <a:path w="2690495" h="2579370">
                  <a:moveTo>
                    <a:pt x="0" y="0"/>
                  </a:moveTo>
                  <a:lnTo>
                    <a:pt x="2690358" y="0"/>
                  </a:lnTo>
                </a:path>
              </a:pathLst>
            </a:custGeom>
            <a:ln w="94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3" name="object 13">
              <a:extLst>
                <a:ext uri="{FF2B5EF4-FFF2-40B4-BE49-F238E27FC236}">
                  <a16:creationId xmlns:a16="http://schemas.microsoft.com/office/drawing/2014/main" id="{249C2586-A971-4B77-B781-398610AA085A}"/>
                </a:ext>
              </a:extLst>
            </p:cNvPr>
            <p:cNvSpPr/>
            <p:nvPr/>
          </p:nvSpPr>
          <p:spPr>
            <a:xfrm>
              <a:off x="4434120" y="6421865"/>
              <a:ext cx="2491740" cy="50800"/>
            </a:xfrm>
            <a:custGeom>
              <a:avLst/>
              <a:gdLst/>
              <a:ahLst/>
              <a:cxnLst/>
              <a:rect l="l" t="t" r="r" b="b"/>
              <a:pathLst>
                <a:path w="2491740" h="50800">
                  <a:moveTo>
                    <a:pt x="0" y="0"/>
                  </a:moveTo>
                  <a:lnTo>
                    <a:pt x="0" y="24834"/>
                  </a:lnTo>
                </a:path>
                <a:path w="2491740" h="50800">
                  <a:moveTo>
                    <a:pt x="498591" y="0"/>
                  </a:moveTo>
                  <a:lnTo>
                    <a:pt x="498591" y="24834"/>
                  </a:lnTo>
                </a:path>
                <a:path w="2491740" h="50800">
                  <a:moveTo>
                    <a:pt x="996441" y="0"/>
                  </a:moveTo>
                  <a:lnTo>
                    <a:pt x="996441" y="24834"/>
                  </a:lnTo>
                </a:path>
                <a:path w="2491740" h="50800">
                  <a:moveTo>
                    <a:pt x="1495042" y="0"/>
                  </a:moveTo>
                  <a:lnTo>
                    <a:pt x="1495042" y="24834"/>
                  </a:lnTo>
                </a:path>
                <a:path w="2491740" h="50800">
                  <a:moveTo>
                    <a:pt x="1992912" y="0"/>
                  </a:moveTo>
                  <a:lnTo>
                    <a:pt x="1992912" y="24834"/>
                  </a:lnTo>
                </a:path>
                <a:path w="2491740" h="50800">
                  <a:moveTo>
                    <a:pt x="2491483" y="0"/>
                  </a:moveTo>
                  <a:lnTo>
                    <a:pt x="2491483" y="24834"/>
                  </a:lnTo>
                </a:path>
                <a:path w="2491740" h="50800">
                  <a:moveTo>
                    <a:pt x="249290" y="0"/>
                  </a:moveTo>
                  <a:lnTo>
                    <a:pt x="249290" y="50368"/>
                  </a:lnTo>
                </a:path>
                <a:path w="2491740" h="50800">
                  <a:moveTo>
                    <a:pt x="747901" y="0"/>
                  </a:moveTo>
                  <a:lnTo>
                    <a:pt x="747901" y="50368"/>
                  </a:lnTo>
                </a:path>
                <a:path w="2491740" h="50800">
                  <a:moveTo>
                    <a:pt x="1245741" y="0"/>
                  </a:moveTo>
                  <a:lnTo>
                    <a:pt x="1245741" y="50368"/>
                  </a:lnTo>
                </a:path>
                <a:path w="2491740" h="50800">
                  <a:moveTo>
                    <a:pt x="1743611" y="0"/>
                  </a:moveTo>
                  <a:lnTo>
                    <a:pt x="1743611" y="50368"/>
                  </a:lnTo>
                </a:path>
                <a:path w="2491740" h="50800">
                  <a:moveTo>
                    <a:pt x="2242212" y="0"/>
                  </a:moveTo>
                  <a:lnTo>
                    <a:pt x="2242212" y="50368"/>
                  </a:lnTo>
                </a:path>
              </a:pathLst>
            </a:custGeom>
            <a:ln w="94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4" name="object 14">
              <a:extLst>
                <a:ext uri="{FF2B5EF4-FFF2-40B4-BE49-F238E27FC236}">
                  <a16:creationId xmlns:a16="http://schemas.microsoft.com/office/drawing/2014/main" id="{ACF7FC77-D725-4124-A5B1-3EF766280B7E}"/>
                </a:ext>
              </a:extLst>
            </p:cNvPr>
            <p:cNvSpPr/>
            <p:nvPr/>
          </p:nvSpPr>
          <p:spPr>
            <a:xfrm>
              <a:off x="4334683" y="3843037"/>
              <a:ext cx="2690495" cy="2579370"/>
            </a:xfrm>
            <a:custGeom>
              <a:avLst/>
              <a:gdLst/>
              <a:ahLst/>
              <a:cxnLst/>
              <a:rect l="l" t="t" r="r" b="b"/>
              <a:pathLst>
                <a:path w="2690495" h="2579370">
                  <a:moveTo>
                    <a:pt x="0" y="2578828"/>
                  </a:moveTo>
                  <a:lnTo>
                    <a:pt x="0" y="0"/>
                  </a:lnTo>
                </a:path>
                <a:path w="2690495" h="2579370">
                  <a:moveTo>
                    <a:pt x="2690358" y="2578828"/>
                  </a:moveTo>
                  <a:lnTo>
                    <a:pt x="2690358" y="0"/>
                  </a:lnTo>
                </a:path>
              </a:pathLst>
            </a:custGeom>
            <a:ln w="94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5" name="object 15">
              <a:extLst>
                <a:ext uri="{FF2B5EF4-FFF2-40B4-BE49-F238E27FC236}">
                  <a16:creationId xmlns:a16="http://schemas.microsoft.com/office/drawing/2014/main" id="{E5D73769-5570-43F6-8F86-9EDC30DCD17C}"/>
                </a:ext>
              </a:extLst>
            </p:cNvPr>
            <p:cNvSpPr/>
            <p:nvPr/>
          </p:nvSpPr>
          <p:spPr>
            <a:xfrm>
              <a:off x="4284248" y="3938638"/>
              <a:ext cx="50800" cy="2388235"/>
            </a:xfrm>
            <a:custGeom>
              <a:avLst/>
              <a:gdLst/>
              <a:ahLst/>
              <a:cxnLst/>
              <a:rect l="l" t="t" r="r" b="b"/>
              <a:pathLst>
                <a:path w="50800" h="2388235">
                  <a:moveTo>
                    <a:pt x="50435" y="2387655"/>
                  </a:moveTo>
                  <a:lnTo>
                    <a:pt x="25583" y="2387655"/>
                  </a:lnTo>
                </a:path>
                <a:path w="50800" h="2388235">
                  <a:moveTo>
                    <a:pt x="50435" y="1910410"/>
                  </a:moveTo>
                  <a:lnTo>
                    <a:pt x="25583" y="1910410"/>
                  </a:lnTo>
                </a:path>
                <a:path w="50800" h="2388235">
                  <a:moveTo>
                    <a:pt x="50435" y="1432455"/>
                  </a:moveTo>
                  <a:lnTo>
                    <a:pt x="25583" y="1432455"/>
                  </a:lnTo>
                </a:path>
                <a:path w="50800" h="2388235">
                  <a:moveTo>
                    <a:pt x="50435" y="955200"/>
                  </a:moveTo>
                  <a:lnTo>
                    <a:pt x="25583" y="955200"/>
                  </a:lnTo>
                </a:path>
                <a:path w="50800" h="2388235">
                  <a:moveTo>
                    <a:pt x="50435" y="477245"/>
                  </a:moveTo>
                  <a:lnTo>
                    <a:pt x="25583" y="477245"/>
                  </a:lnTo>
                </a:path>
                <a:path w="50800" h="2388235">
                  <a:moveTo>
                    <a:pt x="50435" y="0"/>
                  </a:moveTo>
                  <a:lnTo>
                    <a:pt x="25583" y="0"/>
                  </a:lnTo>
                </a:path>
                <a:path w="50800" h="2388235">
                  <a:moveTo>
                    <a:pt x="50435" y="2149023"/>
                  </a:moveTo>
                  <a:lnTo>
                    <a:pt x="0" y="2149023"/>
                  </a:lnTo>
                </a:path>
                <a:path w="50800" h="2388235">
                  <a:moveTo>
                    <a:pt x="50435" y="1671068"/>
                  </a:moveTo>
                  <a:lnTo>
                    <a:pt x="0" y="1671068"/>
                  </a:lnTo>
                </a:path>
                <a:path w="50800" h="2388235">
                  <a:moveTo>
                    <a:pt x="50435" y="1193813"/>
                  </a:moveTo>
                  <a:lnTo>
                    <a:pt x="0" y="1193813"/>
                  </a:lnTo>
                </a:path>
                <a:path w="50800" h="2388235">
                  <a:moveTo>
                    <a:pt x="50435" y="716587"/>
                  </a:moveTo>
                  <a:lnTo>
                    <a:pt x="0" y="716587"/>
                  </a:lnTo>
                </a:path>
                <a:path w="50800" h="2388235">
                  <a:moveTo>
                    <a:pt x="50435" y="238612"/>
                  </a:moveTo>
                  <a:lnTo>
                    <a:pt x="0" y="238612"/>
                  </a:lnTo>
                </a:path>
              </a:pathLst>
            </a:custGeom>
            <a:ln w="94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76" name="object 16">
            <a:extLst>
              <a:ext uri="{FF2B5EF4-FFF2-40B4-BE49-F238E27FC236}">
                <a16:creationId xmlns:a16="http://schemas.microsoft.com/office/drawing/2014/main" id="{C1CAAF43-5938-4638-A475-0A5D6DBE7075}"/>
              </a:ext>
            </a:extLst>
          </p:cNvPr>
          <p:cNvSpPr txBox="1"/>
          <p:nvPr/>
        </p:nvSpPr>
        <p:spPr>
          <a:xfrm>
            <a:off x="4041648" y="8211535"/>
            <a:ext cx="509270" cy="270587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905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-500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9245">
              <a:lnSpc>
                <a:spcPts val="1145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7" name="object 17">
            <a:extLst>
              <a:ext uri="{FF2B5EF4-FFF2-40B4-BE49-F238E27FC236}">
                <a16:creationId xmlns:a16="http://schemas.microsoft.com/office/drawing/2014/main" id="{25F52944-00A8-4A4C-BF4D-8384765821C5}"/>
              </a:ext>
            </a:extLst>
          </p:cNvPr>
          <p:cNvSpPr txBox="1"/>
          <p:nvPr/>
        </p:nvSpPr>
        <p:spPr>
          <a:xfrm>
            <a:off x="3969594" y="8688752"/>
            <a:ext cx="30543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" name="object 18">
            <a:extLst>
              <a:ext uri="{FF2B5EF4-FFF2-40B4-BE49-F238E27FC236}">
                <a16:creationId xmlns:a16="http://schemas.microsoft.com/office/drawing/2014/main" id="{AFE5B195-982A-4063-A870-D13DE3C593D3}"/>
              </a:ext>
            </a:extLst>
          </p:cNvPr>
          <p:cNvSpPr txBox="1"/>
          <p:nvPr/>
        </p:nvSpPr>
        <p:spPr>
          <a:xfrm>
            <a:off x="4188166" y="7733552"/>
            <a:ext cx="8699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" name="object 19">
            <a:extLst>
              <a:ext uri="{FF2B5EF4-FFF2-40B4-BE49-F238E27FC236}">
                <a16:creationId xmlns:a16="http://schemas.microsoft.com/office/drawing/2014/main" id="{3CDA7FA1-1B7C-440C-AAA3-E488578E4445}"/>
              </a:ext>
            </a:extLst>
          </p:cNvPr>
          <p:cNvSpPr txBox="1"/>
          <p:nvPr/>
        </p:nvSpPr>
        <p:spPr>
          <a:xfrm>
            <a:off x="4066810" y="7256297"/>
            <a:ext cx="20764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0" name="object 20">
            <a:extLst>
              <a:ext uri="{FF2B5EF4-FFF2-40B4-BE49-F238E27FC236}">
                <a16:creationId xmlns:a16="http://schemas.microsoft.com/office/drawing/2014/main" id="{57540C67-127C-44DB-B51B-06FC129B26D6}"/>
              </a:ext>
            </a:extLst>
          </p:cNvPr>
          <p:cNvSpPr txBox="1"/>
          <p:nvPr/>
        </p:nvSpPr>
        <p:spPr>
          <a:xfrm>
            <a:off x="4006142" y="6778342"/>
            <a:ext cx="26860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82" name="object 22">
            <a:extLst>
              <a:ext uri="{FF2B5EF4-FFF2-40B4-BE49-F238E27FC236}">
                <a16:creationId xmlns:a16="http://schemas.microsoft.com/office/drawing/2014/main" id="{AAB994B1-5883-4B9A-BBF7-FD5925782BB8}"/>
              </a:ext>
            </a:extLst>
          </p:cNvPr>
          <p:cNvGrpSpPr/>
          <p:nvPr/>
        </p:nvGrpSpPr>
        <p:grpSpPr>
          <a:xfrm>
            <a:off x="7110341" y="6531237"/>
            <a:ext cx="274320" cy="2585085"/>
            <a:chOff x="7457097" y="3840113"/>
            <a:chExt cx="274320" cy="2585085"/>
          </a:xfrm>
        </p:grpSpPr>
        <p:sp>
          <p:nvSpPr>
            <p:cNvPr id="383" name="object 23">
              <a:extLst>
                <a:ext uri="{FF2B5EF4-FFF2-40B4-BE49-F238E27FC236}">
                  <a16:creationId xmlns:a16="http://schemas.microsoft.com/office/drawing/2014/main" id="{312FECCE-85AD-4B77-9690-242721ACD592}"/>
                </a:ext>
              </a:extLst>
            </p:cNvPr>
            <p:cNvSpPr/>
            <p:nvPr/>
          </p:nvSpPr>
          <p:spPr>
            <a:xfrm>
              <a:off x="7460021" y="637006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4" name="object 24">
              <a:extLst>
                <a:ext uri="{FF2B5EF4-FFF2-40B4-BE49-F238E27FC236}">
                  <a16:creationId xmlns:a16="http://schemas.microsoft.com/office/drawing/2014/main" id="{25E9CA7D-F53C-4441-9850-A391AFFB75B9}"/>
                </a:ext>
              </a:extLst>
            </p:cNvPr>
            <p:cNvSpPr/>
            <p:nvPr/>
          </p:nvSpPr>
          <p:spPr>
            <a:xfrm>
              <a:off x="7460021" y="631899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5" name="object 25">
              <a:extLst>
                <a:ext uri="{FF2B5EF4-FFF2-40B4-BE49-F238E27FC236}">
                  <a16:creationId xmlns:a16="http://schemas.microsoft.com/office/drawing/2014/main" id="{C7615FC5-F73D-4F4C-BD79-CD849FECE9AC}"/>
                </a:ext>
              </a:extLst>
            </p:cNvPr>
            <p:cNvSpPr/>
            <p:nvPr/>
          </p:nvSpPr>
          <p:spPr>
            <a:xfrm>
              <a:off x="7460021" y="626717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6" name="object 26">
              <a:extLst>
                <a:ext uri="{FF2B5EF4-FFF2-40B4-BE49-F238E27FC236}">
                  <a16:creationId xmlns:a16="http://schemas.microsoft.com/office/drawing/2014/main" id="{748388C2-6675-4157-BADF-14ECC3CEC1EF}"/>
                </a:ext>
              </a:extLst>
            </p:cNvPr>
            <p:cNvSpPr/>
            <p:nvPr/>
          </p:nvSpPr>
          <p:spPr>
            <a:xfrm>
              <a:off x="7460021" y="6215382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7" name="object 27">
              <a:extLst>
                <a:ext uri="{FF2B5EF4-FFF2-40B4-BE49-F238E27FC236}">
                  <a16:creationId xmlns:a16="http://schemas.microsoft.com/office/drawing/2014/main" id="{B60D6E95-4209-4E30-AAD1-453BF0D950AC}"/>
                </a:ext>
              </a:extLst>
            </p:cNvPr>
            <p:cNvSpPr/>
            <p:nvPr/>
          </p:nvSpPr>
          <p:spPr>
            <a:xfrm>
              <a:off x="7460021" y="6164289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93"/>
                  </a:lnTo>
                  <a:lnTo>
                    <a:pt x="220793" y="5109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8" name="object 28">
              <a:extLst>
                <a:ext uri="{FF2B5EF4-FFF2-40B4-BE49-F238E27FC236}">
                  <a16:creationId xmlns:a16="http://schemas.microsoft.com/office/drawing/2014/main" id="{0D66801F-17D7-4FE3-8D7A-EE45E98DB1ED}"/>
                </a:ext>
              </a:extLst>
            </p:cNvPr>
            <p:cNvSpPr/>
            <p:nvPr/>
          </p:nvSpPr>
          <p:spPr>
            <a:xfrm>
              <a:off x="7460021" y="611248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9" name="object 29">
              <a:extLst>
                <a:ext uri="{FF2B5EF4-FFF2-40B4-BE49-F238E27FC236}">
                  <a16:creationId xmlns:a16="http://schemas.microsoft.com/office/drawing/2014/main" id="{1FB5D8CA-3793-4C5F-876D-05C20234C70F}"/>
                </a:ext>
              </a:extLst>
            </p:cNvPr>
            <p:cNvSpPr/>
            <p:nvPr/>
          </p:nvSpPr>
          <p:spPr>
            <a:xfrm>
              <a:off x="7460021" y="606066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0" name="object 30">
              <a:extLst>
                <a:ext uri="{FF2B5EF4-FFF2-40B4-BE49-F238E27FC236}">
                  <a16:creationId xmlns:a16="http://schemas.microsoft.com/office/drawing/2014/main" id="{F610FA46-2855-4501-A42C-95B8ACC74157}"/>
                </a:ext>
              </a:extLst>
            </p:cNvPr>
            <p:cNvSpPr/>
            <p:nvPr/>
          </p:nvSpPr>
          <p:spPr>
            <a:xfrm>
              <a:off x="7460021" y="6009599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1" name="object 31">
              <a:extLst>
                <a:ext uri="{FF2B5EF4-FFF2-40B4-BE49-F238E27FC236}">
                  <a16:creationId xmlns:a16="http://schemas.microsoft.com/office/drawing/2014/main" id="{5ECBAFD4-6C85-4120-BD0A-65ACF4F5B3E0}"/>
                </a:ext>
              </a:extLst>
            </p:cNvPr>
            <p:cNvSpPr/>
            <p:nvPr/>
          </p:nvSpPr>
          <p:spPr>
            <a:xfrm>
              <a:off x="7460021" y="595777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2" name="object 32">
              <a:extLst>
                <a:ext uri="{FF2B5EF4-FFF2-40B4-BE49-F238E27FC236}">
                  <a16:creationId xmlns:a16="http://schemas.microsoft.com/office/drawing/2014/main" id="{C96054BC-DD95-4E45-AB76-9BBB6A9D8A58}"/>
                </a:ext>
              </a:extLst>
            </p:cNvPr>
            <p:cNvSpPr/>
            <p:nvPr/>
          </p:nvSpPr>
          <p:spPr>
            <a:xfrm>
              <a:off x="7460021" y="590597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3" name="object 33">
              <a:extLst>
                <a:ext uri="{FF2B5EF4-FFF2-40B4-BE49-F238E27FC236}">
                  <a16:creationId xmlns:a16="http://schemas.microsoft.com/office/drawing/2014/main" id="{A37F6E65-C7F0-48A3-B72C-7AB940A33BFA}"/>
                </a:ext>
              </a:extLst>
            </p:cNvPr>
            <p:cNvSpPr/>
            <p:nvPr/>
          </p:nvSpPr>
          <p:spPr>
            <a:xfrm>
              <a:off x="7460021" y="5854880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93"/>
                  </a:lnTo>
                  <a:lnTo>
                    <a:pt x="220793" y="5109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4" name="object 34">
              <a:extLst>
                <a:ext uri="{FF2B5EF4-FFF2-40B4-BE49-F238E27FC236}">
                  <a16:creationId xmlns:a16="http://schemas.microsoft.com/office/drawing/2014/main" id="{D4D717D9-AC8B-4435-B3DB-7410EAC3D56C}"/>
                </a:ext>
              </a:extLst>
            </p:cNvPr>
            <p:cNvSpPr/>
            <p:nvPr/>
          </p:nvSpPr>
          <p:spPr>
            <a:xfrm>
              <a:off x="7460021" y="580308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5" name="object 35">
              <a:extLst>
                <a:ext uri="{FF2B5EF4-FFF2-40B4-BE49-F238E27FC236}">
                  <a16:creationId xmlns:a16="http://schemas.microsoft.com/office/drawing/2014/main" id="{66B43CA3-1CF4-4294-AA1A-3ADAE3532179}"/>
                </a:ext>
              </a:extLst>
            </p:cNvPr>
            <p:cNvSpPr/>
            <p:nvPr/>
          </p:nvSpPr>
          <p:spPr>
            <a:xfrm>
              <a:off x="7460021" y="575126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6" name="object 36">
              <a:extLst>
                <a:ext uri="{FF2B5EF4-FFF2-40B4-BE49-F238E27FC236}">
                  <a16:creationId xmlns:a16="http://schemas.microsoft.com/office/drawing/2014/main" id="{9BA2B696-747A-42A6-A6D2-7C965D4E9BAE}"/>
                </a:ext>
              </a:extLst>
            </p:cNvPr>
            <p:cNvSpPr/>
            <p:nvPr/>
          </p:nvSpPr>
          <p:spPr>
            <a:xfrm>
              <a:off x="7460021" y="569946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7" name="object 37">
              <a:extLst>
                <a:ext uri="{FF2B5EF4-FFF2-40B4-BE49-F238E27FC236}">
                  <a16:creationId xmlns:a16="http://schemas.microsoft.com/office/drawing/2014/main" id="{EFFF3A67-F4E8-418D-A8CA-BBED3393756E}"/>
                </a:ext>
              </a:extLst>
            </p:cNvPr>
            <p:cNvSpPr/>
            <p:nvPr/>
          </p:nvSpPr>
          <p:spPr>
            <a:xfrm>
              <a:off x="7460021" y="5648367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93"/>
                  </a:lnTo>
                  <a:lnTo>
                    <a:pt x="220793" y="5109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8" name="object 38">
              <a:extLst>
                <a:ext uri="{FF2B5EF4-FFF2-40B4-BE49-F238E27FC236}">
                  <a16:creationId xmlns:a16="http://schemas.microsoft.com/office/drawing/2014/main" id="{F3B158B3-DC36-497F-AA4C-883C0930762E}"/>
                </a:ext>
              </a:extLst>
            </p:cNvPr>
            <p:cNvSpPr/>
            <p:nvPr/>
          </p:nvSpPr>
          <p:spPr>
            <a:xfrm>
              <a:off x="7460021" y="559657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9" name="object 39">
              <a:extLst>
                <a:ext uri="{FF2B5EF4-FFF2-40B4-BE49-F238E27FC236}">
                  <a16:creationId xmlns:a16="http://schemas.microsoft.com/office/drawing/2014/main" id="{95F95E36-174E-4E86-9751-2CD66C3C3CE9}"/>
                </a:ext>
              </a:extLst>
            </p:cNvPr>
            <p:cNvSpPr/>
            <p:nvPr/>
          </p:nvSpPr>
          <p:spPr>
            <a:xfrm>
              <a:off x="7460021" y="554475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0" name="object 40">
              <a:extLst>
                <a:ext uri="{FF2B5EF4-FFF2-40B4-BE49-F238E27FC236}">
                  <a16:creationId xmlns:a16="http://schemas.microsoft.com/office/drawing/2014/main" id="{97F79B1E-D77C-4A66-BE9F-51CC630DED5C}"/>
                </a:ext>
              </a:extLst>
            </p:cNvPr>
            <p:cNvSpPr/>
            <p:nvPr/>
          </p:nvSpPr>
          <p:spPr>
            <a:xfrm>
              <a:off x="7460021" y="549367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1" name="object 41">
              <a:extLst>
                <a:ext uri="{FF2B5EF4-FFF2-40B4-BE49-F238E27FC236}">
                  <a16:creationId xmlns:a16="http://schemas.microsoft.com/office/drawing/2014/main" id="{0ECE3D6C-1D22-40AF-8B60-2D3DFE904912}"/>
                </a:ext>
              </a:extLst>
            </p:cNvPr>
            <p:cNvSpPr/>
            <p:nvPr/>
          </p:nvSpPr>
          <p:spPr>
            <a:xfrm>
              <a:off x="7460021" y="544185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2" name="object 42">
              <a:extLst>
                <a:ext uri="{FF2B5EF4-FFF2-40B4-BE49-F238E27FC236}">
                  <a16:creationId xmlns:a16="http://schemas.microsoft.com/office/drawing/2014/main" id="{317C1028-DC5F-414E-BEC1-8F82D50EAC28}"/>
                </a:ext>
              </a:extLst>
            </p:cNvPr>
            <p:cNvSpPr/>
            <p:nvPr/>
          </p:nvSpPr>
          <p:spPr>
            <a:xfrm>
              <a:off x="7460021" y="539006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3" name="object 43">
              <a:extLst>
                <a:ext uri="{FF2B5EF4-FFF2-40B4-BE49-F238E27FC236}">
                  <a16:creationId xmlns:a16="http://schemas.microsoft.com/office/drawing/2014/main" id="{2D703032-933B-4567-9C85-05B96B2C6CA1}"/>
                </a:ext>
              </a:extLst>
            </p:cNvPr>
            <p:cNvSpPr/>
            <p:nvPr/>
          </p:nvSpPr>
          <p:spPr>
            <a:xfrm>
              <a:off x="7460021" y="533896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93"/>
                  </a:lnTo>
                  <a:lnTo>
                    <a:pt x="220793" y="5109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4" name="object 44">
              <a:extLst>
                <a:ext uri="{FF2B5EF4-FFF2-40B4-BE49-F238E27FC236}">
                  <a16:creationId xmlns:a16="http://schemas.microsoft.com/office/drawing/2014/main" id="{DCAB0085-2E14-4C33-8A35-2203138461B6}"/>
                </a:ext>
              </a:extLst>
            </p:cNvPr>
            <p:cNvSpPr/>
            <p:nvPr/>
          </p:nvSpPr>
          <p:spPr>
            <a:xfrm>
              <a:off x="7460021" y="528716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5" name="object 45">
              <a:extLst>
                <a:ext uri="{FF2B5EF4-FFF2-40B4-BE49-F238E27FC236}">
                  <a16:creationId xmlns:a16="http://schemas.microsoft.com/office/drawing/2014/main" id="{ABBB9F31-7B97-4A16-8CA3-229E330A02BA}"/>
                </a:ext>
              </a:extLst>
            </p:cNvPr>
            <p:cNvSpPr/>
            <p:nvPr/>
          </p:nvSpPr>
          <p:spPr>
            <a:xfrm>
              <a:off x="7460021" y="5235342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6" name="object 46">
              <a:extLst>
                <a:ext uri="{FF2B5EF4-FFF2-40B4-BE49-F238E27FC236}">
                  <a16:creationId xmlns:a16="http://schemas.microsoft.com/office/drawing/2014/main" id="{6ECD84ED-2DA1-42F9-B751-83C18DB97F11}"/>
                </a:ext>
              </a:extLst>
            </p:cNvPr>
            <p:cNvSpPr/>
            <p:nvPr/>
          </p:nvSpPr>
          <p:spPr>
            <a:xfrm>
              <a:off x="7460021" y="5184279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7" name="object 47">
              <a:extLst>
                <a:ext uri="{FF2B5EF4-FFF2-40B4-BE49-F238E27FC236}">
                  <a16:creationId xmlns:a16="http://schemas.microsoft.com/office/drawing/2014/main" id="{B2317399-F040-4B82-BA07-0A705DE1A8BD}"/>
                </a:ext>
              </a:extLst>
            </p:cNvPr>
            <p:cNvSpPr/>
            <p:nvPr/>
          </p:nvSpPr>
          <p:spPr>
            <a:xfrm>
              <a:off x="7460021" y="513245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8" name="object 48">
              <a:extLst>
                <a:ext uri="{FF2B5EF4-FFF2-40B4-BE49-F238E27FC236}">
                  <a16:creationId xmlns:a16="http://schemas.microsoft.com/office/drawing/2014/main" id="{0C59C0F9-F31A-444D-B9E9-301BBA34CEFD}"/>
                </a:ext>
              </a:extLst>
            </p:cNvPr>
            <p:cNvSpPr/>
            <p:nvPr/>
          </p:nvSpPr>
          <p:spPr>
            <a:xfrm>
              <a:off x="7460021" y="508065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9" name="object 49">
              <a:extLst>
                <a:ext uri="{FF2B5EF4-FFF2-40B4-BE49-F238E27FC236}">
                  <a16:creationId xmlns:a16="http://schemas.microsoft.com/office/drawing/2014/main" id="{F3D0415D-3D2F-4D34-81C4-5FA702964B49}"/>
                </a:ext>
              </a:extLst>
            </p:cNvPr>
            <p:cNvSpPr/>
            <p:nvPr/>
          </p:nvSpPr>
          <p:spPr>
            <a:xfrm>
              <a:off x="7460021" y="5029559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93"/>
                  </a:lnTo>
                  <a:lnTo>
                    <a:pt x="220793" y="5109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0" name="object 50">
              <a:extLst>
                <a:ext uri="{FF2B5EF4-FFF2-40B4-BE49-F238E27FC236}">
                  <a16:creationId xmlns:a16="http://schemas.microsoft.com/office/drawing/2014/main" id="{EE51FC3B-B664-4BCB-A0D4-DCE8B05D81F4}"/>
                </a:ext>
              </a:extLst>
            </p:cNvPr>
            <p:cNvSpPr/>
            <p:nvPr/>
          </p:nvSpPr>
          <p:spPr>
            <a:xfrm>
              <a:off x="7460021" y="497776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1" name="object 51">
              <a:extLst>
                <a:ext uri="{FF2B5EF4-FFF2-40B4-BE49-F238E27FC236}">
                  <a16:creationId xmlns:a16="http://schemas.microsoft.com/office/drawing/2014/main" id="{4D9ABFF3-399E-4CCD-A8BF-06ECCCB6585E}"/>
                </a:ext>
              </a:extLst>
            </p:cNvPr>
            <p:cNvSpPr/>
            <p:nvPr/>
          </p:nvSpPr>
          <p:spPr>
            <a:xfrm>
              <a:off x="7460021" y="492594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2" name="object 52">
              <a:extLst>
                <a:ext uri="{FF2B5EF4-FFF2-40B4-BE49-F238E27FC236}">
                  <a16:creationId xmlns:a16="http://schemas.microsoft.com/office/drawing/2014/main" id="{11EEE625-8201-43CB-A4F5-6B8E5F602287}"/>
                </a:ext>
              </a:extLst>
            </p:cNvPr>
            <p:cNvSpPr/>
            <p:nvPr/>
          </p:nvSpPr>
          <p:spPr>
            <a:xfrm>
              <a:off x="7460021" y="4874870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3" name="object 53">
              <a:extLst>
                <a:ext uri="{FF2B5EF4-FFF2-40B4-BE49-F238E27FC236}">
                  <a16:creationId xmlns:a16="http://schemas.microsoft.com/office/drawing/2014/main" id="{1E3E4EBC-DB61-4ADA-BE97-830256CE5B82}"/>
                </a:ext>
              </a:extLst>
            </p:cNvPr>
            <p:cNvSpPr/>
            <p:nvPr/>
          </p:nvSpPr>
          <p:spPr>
            <a:xfrm>
              <a:off x="7460021" y="482304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4" name="object 54">
              <a:extLst>
                <a:ext uri="{FF2B5EF4-FFF2-40B4-BE49-F238E27FC236}">
                  <a16:creationId xmlns:a16="http://schemas.microsoft.com/office/drawing/2014/main" id="{E051423E-091B-439A-B6C1-C819D35E1246}"/>
                </a:ext>
              </a:extLst>
            </p:cNvPr>
            <p:cNvSpPr/>
            <p:nvPr/>
          </p:nvSpPr>
          <p:spPr>
            <a:xfrm>
              <a:off x="7460021" y="477125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5" name="object 55">
              <a:extLst>
                <a:ext uri="{FF2B5EF4-FFF2-40B4-BE49-F238E27FC236}">
                  <a16:creationId xmlns:a16="http://schemas.microsoft.com/office/drawing/2014/main" id="{3E339BCB-F18D-4E37-A4C6-BC8B7D9B8E9D}"/>
                </a:ext>
              </a:extLst>
            </p:cNvPr>
            <p:cNvSpPr/>
            <p:nvPr/>
          </p:nvSpPr>
          <p:spPr>
            <a:xfrm>
              <a:off x="7460021" y="4720185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6" name="object 56">
              <a:extLst>
                <a:ext uri="{FF2B5EF4-FFF2-40B4-BE49-F238E27FC236}">
                  <a16:creationId xmlns:a16="http://schemas.microsoft.com/office/drawing/2014/main" id="{1DF08357-C5A5-4F5C-8DC9-BCDDC5144CC1}"/>
                </a:ext>
              </a:extLst>
            </p:cNvPr>
            <p:cNvSpPr/>
            <p:nvPr/>
          </p:nvSpPr>
          <p:spPr>
            <a:xfrm>
              <a:off x="7460021" y="4668362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7" name="object 57">
              <a:extLst>
                <a:ext uri="{FF2B5EF4-FFF2-40B4-BE49-F238E27FC236}">
                  <a16:creationId xmlns:a16="http://schemas.microsoft.com/office/drawing/2014/main" id="{512F2BFE-DE71-4745-BAA6-3C0485157056}"/>
                </a:ext>
              </a:extLst>
            </p:cNvPr>
            <p:cNvSpPr/>
            <p:nvPr/>
          </p:nvSpPr>
          <p:spPr>
            <a:xfrm>
              <a:off x="7460021" y="461655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8" name="object 58">
              <a:extLst>
                <a:ext uri="{FF2B5EF4-FFF2-40B4-BE49-F238E27FC236}">
                  <a16:creationId xmlns:a16="http://schemas.microsoft.com/office/drawing/2014/main" id="{EC1B9CDB-16FD-4B4F-96A8-F8C3B930FCA0}"/>
                </a:ext>
              </a:extLst>
            </p:cNvPr>
            <p:cNvSpPr/>
            <p:nvPr/>
          </p:nvSpPr>
          <p:spPr>
            <a:xfrm>
              <a:off x="7460021" y="4565466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93"/>
                  </a:lnTo>
                  <a:lnTo>
                    <a:pt x="220793" y="5109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9" name="object 59">
              <a:extLst>
                <a:ext uri="{FF2B5EF4-FFF2-40B4-BE49-F238E27FC236}">
                  <a16:creationId xmlns:a16="http://schemas.microsoft.com/office/drawing/2014/main" id="{D1F1554B-BB65-4EF4-9F30-E0355707A67E}"/>
                </a:ext>
              </a:extLst>
            </p:cNvPr>
            <p:cNvSpPr/>
            <p:nvPr/>
          </p:nvSpPr>
          <p:spPr>
            <a:xfrm>
              <a:off x="7460021" y="4513672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0" name="object 60">
              <a:extLst>
                <a:ext uri="{FF2B5EF4-FFF2-40B4-BE49-F238E27FC236}">
                  <a16:creationId xmlns:a16="http://schemas.microsoft.com/office/drawing/2014/main" id="{28BFF07E-0BFC-4861-8A23-0C198D89CC95}"/>
                </a:ext>
              </a:extLst>
            </p:cNvPr>
            <p:cNvSpPr/>
            <p:nvPr/>
          </p:nvSpPr>
          <p:spPr>
            <a:xfrm>
              <a:off x="7460021" y="4461850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1" name="object 61">
              <a:extLst>
                <a:ext uri="{FF2B5EF4-FFF2-40B4-BE49-F238E27FC236}">
                  <a16:creationId xmlns:a16="http://schemas.microsoft.com/office/drawing/2014/main" id="{5B792D4D-2535-488D-AF39-3EB6131E1462}"/>
                </a:ext>
              </a:extLst>
            </p:cNvPr>
            <p:cNvSpPr/>
            <p:nvPr/>
          </p:nvSpPr>
          <p:spPr>
            <a:xfrm>
              <a:off x="7460021" y="441004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2" name="object 62">
              <a:extLst>
                <a:ext uri="{FF2B5EF4-FFF2-40B4-BE49-F238E27FC236}">
                  <a16:creationId xmlns:a16="http://schemas.microsoft.com/office/drawing/2014/main" id="{16F038DE-1FB9-4922-8F28-52373905D567}"/>
                </a:ext>
              </a:extLst>
            </p:cNvPr>
            <p:cNvSpPr/>
            <p:nvPr/>
          </p:nvSpPr>
          <p:spPr>
            <a:xfrm>
              <a:off x="7460021" y="4358953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93"/>
                  </a:lnTo>
                  <a:lnTo>
                    <a:pt x="220793" y="5109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3" name="object 63">
              <a:extLst>
                <a:ext uri="{FF2B5EF4-FFF2-40B4-BE49-F238E27FC236}">
                  <a16:creationId xmlns:a16="http://schemas.microsoft.com/office/drawing/2014/main" id="{6E10195B-18ED-4591-A362-12B33CC55254}"/>
                </a:ext>
              </a:extLst>
            </p:cNvPr>
            <p:cNvSpPr/>
            <p:nvPr/>
          </p:nvSpPr>
          <p:spPr>
            <a:xfrm>
              <a:off x="7460021" y="4307160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4" name="object 64">
              <a:extLst>
                <a:ext uri="{FF2B5EF4-FFF2-40B4-BE49-F238E27FC236}">
                  <a16:creationId xmlns:a16="http://schemas.microsoft.com/office/drawing/2014/main" id="{70956836-B476-45F0-87BD-41CEBFD29257}"/>
                </a:ext>
              </a:extLst>
            </p:cNvPr>
            <p:cNvSpPr/>
            <p:nvPr/>
          </p:nvSpPr>
          <p:spPr>
            <a:xfrm>
              <a:off x="7460021" y="425533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5" name="object 65">
              <a:extLst>
                <a:ext uri="{FF2B5EF4-FFF2-40B4-BE49-F238E27FC236}">
                  <a16:creationId xmlns:a16="http://schemas.microsoft.com/office/drawing/2014/main" id="{EFBA5460-E56A-426C-B2A8-424B1C00D71E}"/>
                </a:ext>
              </a:extLst>
            </p:cNvPr>
            <p:cNvSpPr/>
            <p:nvPr/>
          </p:nvSpPr>
          <p:spPr>
            <a:xfrm>
              <a:off x="7460021" y="4204263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6" name="object 66">
              <a:extLst>
                <a:ext uri="{FF2B5EF4-FFF2-40B4-BE49-F238E27FC236}">
                  <a16:creationId xmlns:a16="http://schemas.microsoft.com/office/drawing/2014/main" id="{6E77245B-C8BE-413C-9E5D-37FA7EC1BEDD}"/>
                </a:ext>
              </a:extLst>
            </p:cNvPr>
            <p:cNvSpPr/>
            <p:nvPr/>
          </p:nvSpPr>
          <p:spPr>
            <a:xfrm>
              <a:off x="7460021" y="415244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7" name="object 67">
              <a:extLst>
                <a:ext uri="{FF2B5EF4-FFF2-40B4-BE49-F238E27FC236}">
                  <a16:creationId xmlns:a16="http://schemas.microsoft.com/office/drawing/2014/main" id="{EBC621BD-7687-4A67-BCAC-DAAFE4ED0495}"/>
                </a:ext>
              </a:extLst>
            </p:cNvPr>
            <p:cNvSpPr/>
            <p:nvPr/>
          </p:nvSpPr>
          <p:spPr>
            <a:xfrm>
              <a:off x="7460021" y="410064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8" name="object 68">
              <a:extLst>
                <a:ext uri="{FF2B5EF4-FFF2-40B4-BE49-F238E27FC236}">
                  <a16:creationId xmlns:a16="http://schemas.microsoft.com/office/drawing/2014/main" id="{05D0ACE7-09B5-40A3-A98F-3D628EE4439E}"/>
                </a:ext>
              </a:extLst>
            </p:cNvPr>
            <p:cNvSpPr/>
            <p:nvPr/>
          </p:nvSpPr>
          <p:spPr>
            <a:xfrm>
              <a:off x="7460021" y="4049554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93"/>
                  </a:lnTo>
                  <a:lnTo>
                    <a:pt x="220793" y="5109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9" name="object 69">
              <a:extLst>
                <a:ext uri="{FF2B5EF4-FFF2-40B4-BE49-F238E27FC236}">
                  <a16:creationId xmlns:a16="http://schemas.microsoft.com/office/drawing/2014/main" id="{6DCF06A4-AD12-4797-91C3-2D2659364997}"/>
                </a:ext>
              </a:extLst>
            </p:cNvPr>
            <p:cNvSpPr/>
            <p:nvPr/>
          </p:nvSpPr>
          <p:spPr>
            <a:xfrm>
              <a:off x="7460021" y="399775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8"/>
                  </a:lnTo>
                  <a:lnTo>
                    <a:pt x="220793" y="5179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0" name="object 70">
              <a:extLst>
                <a:ext uri="{FF2B5EF4-FFF2-40B4-BE49-F238E27FC236}">
                  <a16:creationId xmlns:a16="http://schemas.microsoft.com/office/drawing/2014/main" id="{5E319B31-EF6F-4A6B-A2F2-8AC2015020BD}"/>
                </a:ext>
              </a:extLst>
            </p:cNvPr>
            <p:cNvSpPr/>
            <p:nvPr/>
          </p:nvSpPr>
          <p:spPr>
            <a:xfrm>
              <a:off x="7460021" y="394592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822"/>
                  </a:lnTo>
                  <a:lnTo>
                    <a:pt x="220793" y="51822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1" name="object 71">
              <a:extLst>
                <a:ext uri="{FF2B5EF4-FFF2-40B4-BE49-F238E27FC236}">
                  <a16:creationId xmlns:a16="http://schemas.microsoft.com/office/drawing/2014/main" id="{F5010524-3381-4BDD-A49E-9E8979C0A467}"/>
                </a:ext>
              </a:extLst>
            </p:cNvPr>
            <p:cNvSpPr/>
            <p:nvPr/>
          </p:nvSpPr>
          <p:spPr>
            <a:xfrm>
              <a:off x="7460018" y="3843045"/>
              <a:ext cx="220979" cy="103505"/>
            </a:xfrm>
            <a:custGeom>
              <a:avLst/>
              <a:gdLst/>
              <a:ahLst/>
              <a:cxnLst/>
              <a:rect l="l" t="t" r="r" b="b"/>
              <a:pathLst>
                <a:path w="220979" h="103504">
                  <a:moveTo>
                    <a:pt x="220789" y="0"/>
                  </a:moveTo>
                  <a:lnTo>
                    <a:pt x="0" y="0"/>
                  </a:lnTo>
                  <a:lnTo>
                    <a:pt x="0" y="51828"/>
                  </a:lnTo>
                  <a:lnTo>
                    <a:pt x="0" y="102895"/>
                  </a:lnTo>
                  <a:lnTo>
                    <a:pt x="220789" y="102895"/>
                  </a:lnTo>
                  <a:lnTo>
                    <a:pt x="220789" y="51828"/>
                  </a:lnTo>
                  <a:lnTo>
                    <a:pt x="220789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2" name="object 72">
              <a:extLst>
                <a:ext uri="{FF2B5EF4-FFF2-40B4-BE49-F238E27FC236}">
                  <a16:creationId xmlns:a16="http://schemas.microsoft.com/office/drawing/2014/main" id="{074BAD24-0911-4A66-886F-3E92F3A8FFB1}"/>
                </a:ext>
              </a:extLst>
            </p:cNvPr>
            <p:cNvSpPr/>
            <p:nvPr/>
          </p:nvSpPr>
          <p:spPr>
            <a:xfrm>
              <a:off x="7460021" y="3843037"/>
              <a:ext cx="271780" cy="2579370"/>
            </a:xfrm>
            <a:custGeom>
              <a:avLst/>
              <a:gdLst/>
              <a:ahLst/>
              <a:cxnLst/>
              <a:rect l="l" t="t" r="r" b="b"/>
              <a:pathLst>
                <a:path w="271779" h="2579370">
                  <a:moveTo>
                    <a:pt x="220793" y="2578828"/>
                  </a:moveTo>
                  <a:lnTo>
                    <a:pt x="220793" y="0"/>
                  </a:lnTo>
                </a:path>
                <a:path w="271779" h="2579370">
                  <a:moveTo>
                    <a:pt x="220793" y="2527029"/>
                  </a:moveTo>
                  <a:lnTo>
                    <a:pt x="271228" y="2527029"/>
                  </a:lnTo>
                </a:path>
                <a:path w="271779" h="2579370">
                  <a:moveTo>
                    <a:pt x="220793" y="2217630"/>
                  </a:moveTo>
                  <a:lnTo>
                    <a:pt x="271228" y="2217630"/>
                  </a:lnTo>
                </a:path>
                <a:path w="271779" h="2579370">
                  <a:moveTo>
                    <a:pt x="220793" y="1908221"/>
                  </a:moveTo>
                  <a:lnTo>
                    <a:pt x="271228" y="1908221"/>
                  </a:lnTo>
                </a:path>
                <a:path w="271779" h="2579370">
                  <a:moveTo>
                    <a:pt x="220793" y="1598822"/>
                  </a:moveTo>
                  <a:lnTo>
                    <a:pt x="271228" y="1598822"/>
                  </a:lnTo>
                </a:path>
                <a:path w="271779" h="2579370">
                  <a:moveTo>
                    <a:pt x="220793" y="1289414"/>
                  </a:moveTo>
                  <a:lnTo>
                    <a:pt x="271228" y="1289414"/>
                  </a:lnTo>
                </a:path>
                <a:path w="271779" h="2579370">
                  <a:moveTo>
                    <a:pt x="220793" y="980014"/>
                  </a:moveTo>
                  <a:lnTo>
                    <a:pt x="271228" y="980014"/>
                  </a:lnTo>
                </a:path>
                <a:path w="271779" h="2579370">
                  <a:moveTo>
                    <a:pt x="220793" y="670635"/>
                  </a:moveTo>
                  <a:lnTo>
                    <a:pt x="271228" y="670635"/>
                  </a:lnTo>
                </a:path>
                <a:path w="271779" h="2579370">
                  <a:moveTo>
                    <a:pt x="220793" y="361226"/>
                  </a:moveTo>
                  <a:lnTo>
                    <a:pt x="271228" y="361226"/>
                  </a:lnTo>
                </a:path>
                <a:path w="271779" h="2579370">
                  <a:moveTo>
                    <a:pt x="220793" y="51827"/>
                  </a:moveTo>
                  <a:lnTo>
                    <a:pt x="271228" y="51827"/>
                  </a:lnTo>
                </a:path>
                <a:path w="271779" h="2579370">
                  <a:moveTo>
                    <a:pt x="0" y="0"/>
                  </a:moveTo>
                  <a:lnTo>
                    <a:pt x="220793" y="0"/>
                  </a:lnTo>
                  <a:lnTo>
                    <a:pt x="220793" y="2578828"/>
                  </a:lnTo>
                  <a:lnTo>
                    <a:pt x="0" y="2578828"/>
                  </a:lnTo>
                  <a:lnTo>
                    <a:pt x="0" y="0"/>
                  </a:lnTo>
                </a:path>
              </a:pathLst>
            </a:custGeom>
            <a:ln w="58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33" name="object 73">
            <a:extLst>
              <a:ext uri="{FF2B5EF4-FFF2-40B4-BE49-F238E27FC236}">
                <a16:creationId xmlns:a16="http://schemas.microsoft.com/office/drawing/2014/main" id="{8E6496D6-C03A-4410-8B7A-4A0F8E1B6159}"/>
              </a:ext>
            </a:extLst>
          </p:cNvPr>
          <p:cNvSpPr txBox="1"/>
          <p:nvPr/>
        </p:nvSpPr>
        <p:spPr>
          <a:xfrm>
            <a:off x="7404715" y="8958684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4" name="object 74">
            <a:extLst>
              <a:ext uri="{FF2B5EF4-FFF2-40B4-BE49-F238E27FC236}">
                <a16:creationId xmlns:a16="http://schemas.microsoft.com/office/drawing/2014/main" id="{71FCACB4-9BF7-4F0C-8054-B190E05D934A}"/>
              </a:ext>
            </a:extLst>
          </p:cNvPr>
          <p:cNvSpPr txBox="1"/>
          <p:nvPr/>
        </p:nvSpPr>
        <p:spPr>
          <a:xfrm>
            <a:off x="7404715" y="8649285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5" name="object 75">
            <a:extLst>
              <a:ext uri="{FF2B5EF4-FFF2-40B4-BE49-F238E27FC236}">
                <a16:creationId xmlns:a16="http://schemas.microsoft.com/office/drawing/2014/main" id="{9CE99786-1214-4507-9BF1-58E6CBDD905A}"/>
              </a:ext>
            </a:extLst>
          </p:cNvPr>
          <p:cNvSpPr txBox="1"/>
          <p:nvPr/>
        </p:nvSpPr>
        <p:spPr>
          <a:xfrm>
            <a:off x="7404715" y="8339876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6" name="object 76">
            <a:extLst>
              <a:ext uri="{FF2B5EF4-FFF2-40B4-BE49-F238E27FC236}">
                <a16:creationId xmlns:a16="http://schemas.microsoft.com/office/drawing/2014/main" id="{927A8285-9E4C-4972-B5EE-723E5FC7E214}"/>
              </a:ext>
            </a:extLst>
          </p:cNvPr>
          <p:cNvSpPr txBox="1"/>
          <p:nvPr/>
        </p:nvSpPr>
        <p:spPr>
          <a:xfrm>
            <a:off x="7404715" y="8030497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7" name="object 77">
            <a:extLst>
              <a:ext uri="{FF2B5EF4-FFF2-40B4-BE49-F238E27FC236}">
                <a16:creationId xmlns:a16="http://schemas.microsoft.com/office/drawing/2014/main" id="{023C4601-36F9-4188-9B2B-8D998DA5949B}"/>
              </a:ext>
            </a:extLst>
          </p:cNvPr>
          <p:cNvSpPr txBox="1"/>
          <p:nvPr/>
        </p:nvSpPr>
        <p:spPr>
          <a:xfrm>
            <a:off x="7404715" y="7721098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8" name="object 78">
            <a:extLst>
              <a:ext uri="{FF2B5EF4-FFF2-40B4-BE49-F238E27FC236}">
                <a16:creationId xmlns:a16="http://schemas.microsoft.com/office/drawing/2014/main" id="{786C684F-C6F6-490E-A96F-92E7ABC1FFC9}"/>
              </a:ext>
            </a:extLst>
          </p:cNvPr>
          <p:cNvSpPr txBox="1"/>
          <p:nvPr/>
        </p:nvSpPr>
        <p:spPr>
          <a:xfrm>
            <a:off x="7404715" y="7411689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9" name="object 79">
            <a:extLst>
              <a:ext uri="{FF2B5EF4-FFF2-40B4-BE49-F238E27FC236}">
                <a16:creationId xmlns:a16="http://schemas.microsoft.com/office/drawing/2014/main" id="{A690898E-C6C5-4DCF-88BA-3A0BB753D10C}"/>
              </a:ext>
            </a:extLst>
          </p:cNvPr>
          <p:cNvSpPr txBox="1"/>
          <p:nvPr/>
        </p:nvSpPr>
        <p:spPr>
          <a:xfrm>
            <a:off x="7404715" y="7102290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" name="object 80">
            <a:extLst>
              <a:ext uri="{FF2B5EF4-FFF2-40B4-BE49-F238E27FC236}">
                <a16:creationId xmlns:a16="http://schemas.microsoft.com/office/drawing/2014/main" id="{D379809F-B28C-4170-97A3-4960A3F05BC6}"/>
              </a:ext>
            </a:extLst>
          </p:cNvPr>
          <p:cNvSpPr txBox="1"/>
          <p:nvPr/>
        </p:nvSpPr>
        <p:spPr>
          <a:xfrm>
            <a:off x="7404715" y="6792881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1" name="object 81">
            <a:extLst>
              <a:ext uri="{FF2B5EF4-FFF2-40B4-BE49-F238E27FC236}">
                <a16:creationId xmlns:a16="http://schemas.microsoft.com/office/drawing/2014/main" id="{AE3FAD9D-E148-4868-94E6-E40324E73ED5}"/>
              </a:ext>
            </a:extLst>
          </p:cNvPr>
          <p:cNvSpPr txBox="1"/>
          <p:nvPr/>
        </p:nvSpPr>
        <p:spPr>
          <a:xfrm>
            <a:off x="7404715" y="6483482"/>
            <a:ext cx="32564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2" name="object 83">
            <a:extLst>
              <a:ext uri="{FF2B5EF4-FFF2-40B4-BE49-F238E27FC236}">
                <a16:creationId xmlns:a16="http://schemas.microsoft.com/office/drawing/2014/main" id="{F9EA0467-43BB-4894-BEE8-A92351A1093A}"/>
              </a:ext>
            </a:extLst>
          </p:cNvPr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8214191" y="6555370"/>
            <a:ext cx="2699084" cy="2586945"/>
          </a:xfrm>
          <a:prstGeom prst="rect">
            <a:avLst/>
          </a:prstGeom>
        </p:spPr>
      </p:pic>
      <p:sp>
        <p:nvSpPr>
          <p:cNvPr id="443" name="object 84">
            <a:extLst>
              <a:ext uri="{FF2B5EF4-FFF2-40B4-BE49-F238E27FC236}">
                <a16:creationId xmlns:a16="http://schemas.microsoft.com/office/drawing/2014/main" id="{2472B55B-B7BB-48AE-8A61-36DA7D745E0F}"/>
              </a:ext>
            </a:extLst>
          </p:cNvPr>
          <p:cNvSpPr txBox="1"/>
          <p:nvPr/>
        </p:nvSpPr>
        <p:spPr>
          <a:xfrm>
            <a:off x="8809525" y="7218664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4" name="object 85">
            <a:extLst>
              <a:ext uri="{FF2B5EF4-FFF2-40B4-BE49-F238E27FC236}">
                <a16:creationId xmlns:a16="http://schemas.microsoft.com/office/drawing/2014/main" id="{DA9CD2DF-F83B-47A4-90E5-C996A47F7F44}"/>
              </a:ext>
            </a:extLst>
          </p:cNvPr>
          <p:cNvSpPr txBox="1"/>
          <p:nvPr/>
        </p:nvSpPr>
        <p:spPr>
          <a:xfrm>
            <a:off x="8594625" y="6533161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5" name="object 86">
            <a:extLst>
              <a:ext uri="{FF2B5EF4-FFF2-40B4-BE49-F238E27FC236}">
                <a16:creationId xmlns:a16="http://schemas.microsoft.com/office/drawing/2014/main" id="{8532578E-C6D7-4FC8-B874-540704E6591E}"/>
              </a:ext>
            </a:extLst>
          </p:cNvPr>
          <p:cNvSpPr txBox="1"/>
          <p:nvPr/>
        </p:nvSpPr>
        <p:spPr>
          <a:xfrm>
            <a:off x="10500840" y="6934666"/>
            <a:ext cx="330835" cy="65722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35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2.02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2.02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5880">
              <a:lnSpc>
                <a:spcPct val="100000"/>
              </a:lnSpc>
              <a:spcBef>
                <a:spcPts val="67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6" name="object 87">
            <a:extLst>
              <a:ext uri="{FF2B5EF4-FFF2-40B4-BE49-F238E27FC236}">
                <a16:creationId xmlns:a16="http://schemas.microsoft.com/office/drawing/2014/main" id="{7982ECC1-F672-4F4C-9E66-0B13103F640A}"/>
              </a:ext>
            </a:extLst>
          </p:cNvPr>
          <p:cNvSpPr txBox="1"/>
          <p:nvPr/>
        </p:nvSpPr>
        <p:spPr>
          <a:xfrm>
            <a:off x="8224519" y="8166830"/>
            <a:ext cx="880110" cy="64135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1575" b="1" baseline="-37037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2.02</a:t>
            </a:r>
            <a:r>
              <a:rPr sz="1575" b="1" spc="-75" baseline="-3703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2.02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735">
              <a:lnSpc>
                <a:spcPct val="100000"/>
              </a:lnSpc>
              <a:spcBef>
                <a:spcPts val="105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2.02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9715">
              <a:lnSpc>
                <a:spcPct val="10000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2.17</a:t>
            </a:r>
            <a:r>
              <a:rPr sz="1050" b="1" spc="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75" b="1" baseline="-3439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2.02</a:t>
            </a:r>
            <a:endParaRPr sz="1575" baseline="-3439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7" name="object 88">
            <a:extLst>
              <a:ext uri="{FF2B5EF4-FFF2-40B4-BE49-F238E27FC236}">
                <a16:creationId xmlns:a16="http://schemas.microsoft.com/office/drawing/2014/main" id="{77B014E8-AE5E-4B9B-BE93-D6C74630403C}"/>
              </a:ext>
            </a:extLst>
          </p:cNvPr>
          <p:cNvSpPr txBox="1"/>
          <p:nvPr/>
        </p:nvSpPr>
        <p:spPr>
          <a:xfrm>
            <a:off x="9820941" y="6740207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8" name="object 89">
            <a:extLst>
              <a:ext uri="{FF2B5EF4-FFF2-40B4-BE49-F238E27FC236}">
                <a16:creationId xmlns:a16="http://schemas.microsoft.com/office/drawing/2014/main" id="{084B8FB5-1293-4A69-920F-0237F4987590}"/>
              </a:ext>
            </a:extLst>
          </p:cNvPr>
          <p:cNvSpPr txBox="1"/>
          <p:nvPr/>
        </p:nvSpPr>
        <p:spPr>
          <a:xfrm>
            <a:off x="8678242" y="7563249"/>
            <a:ext cx="448945" cy="4464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2.17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3990">
              <a:lnSpc>
                <a:spcPct val="100000"/>
              </a:lnSpc>
              <a:spcBef>
                <a:spcPts val="78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49" name="object 90">
            <a:extLst>
              <a:ext uri="{FF2B5EF4-FFF2-40B4-BE49-F238E27FC236}">
                <a16:creationId xmlns:a16="http://schemas.microsoft.com/office/drawing/2014/main" id="{E6D7EFC7-4DBE-4457-B198-6827C4A91F68}"/>
              </a:ext>
            </a:extLst>
          </p:cNvPr>
          <p:cNvGrpSpPr/>
          <p:nvPr/>
        </p:nvGrpSpPr>
        <p:grpSpPr>
          <a:xfrm>
            <a:off x="8163591" y="6552049"/>
            <a:ext cx="2754630" cy="2640965"/>
            <a:chOff x="8467814" y="3860925"/>
            <a:chExt cx="2754630" cy="2640965"/>
          </a:xfrm>
        </p:grpSpPr>
        <p:sp>
          <p:nvSpPr>
            <p:cNvPr id="450" name="object 91">
              <a:extLst>
                <a:ext uri="{FF2B5EF4-FFF2-40B4-BE49-F238E27FC236}">
                  <a16:creationId xmlns:a16="http://schemas.microsoft.com/office/drawing/2014/main" id="{3576306C-19B8-48BF-A815-3F9C17B52E24}"/>
                </a:ext>
              </a:extLst>
            </p:cNvPr>
            <p:cNvSpPr/>
            <p:nvPr/>
          </p:nvSpPr>
          <p:spPr>
            <a:xfrm>
              <a:off x="8518413" y="3865680"/>
              <a:ext cx="2699385" cy="2585720"/>
            </a:xfrm>
            <a:custGeom>
              <a:avLst/>
              <a:gdLst/>
              <a:ahLst/>
              <a:cxnLst/>
              <a:rect l="l" t="t" r="r" b="b"/>
              <a:pathLst>
                <a:path w="2699384" h="2585720">
                  <a:moveTo>
                    <a:pt x="0" y="2585511"/>
                  </a:moveTo>
                  <a:lnTo>
                    <a:pt x="2699084" y="2585511"/>
                  </a:lnTo>
                </a:path>
                <a:path w="2699384" h="2585720">
                  <a:moveTo>
                    <a:pt x="0" y="0"/>
                  </a:moveTo>
                  <a:lnTo>
                    <a:pt x="2699084" y="0"/>
                  </a:lnTo>
                </a:path>
              </a:pathLst>
            </a:custGeom>
            <a:ln w="9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1" name="object 92">
              <a:extLst>
                <a:ext uri="{FF2B5EF4-FFF2-40B4-BE49-F238E27FC236}">
                  <a16:creationId xmlns:a16="http://schemas.microsoft.com/office/drawing/2014/main" id="{888E518F-BCD5-4E1B-B933-C5126E6D2B6A}"/>
                </a:ext>
              </a:extLst>
            </p:cNvPr>
            <p:cNvSpPr/>
            <p:nvPr/>
          </p:nvSpPr>
          <p:spPr>
            <a:xfrm>
              <a:off x="8618173" y="6451192"/>
              <a:ext cx="2499995" cy="50800"/>
            </a:xfrm>
            <a:custGeom>
              <a:avLst/>
              <a:gdLst/>
              <a:ahLst/>
              <a:cxnLst/>
              <a:rect l="l" t="t" r="r" b="b"/>
              <a:pathLst>
                <a:path w="2499995" h="50800">
                  <a:moveTo>
                    <a:pt x="0" y="0"/>
                  </a:moveTo>
                  <a:lnTo>
                    <a:pt x="0" y="24868"/>
                  </a:lnTo>
                </a:path>
                <a:path w="2499995" h="50800">
                  <a:moveTo>
                    <a:pt x="500208" y="0"/>
                  </a:moveTo>
                  <a:lnTo>
                    <a:pt x="500208" y="24868"/>
                  </a:lnTo>
                </a:path>
                <a:path w="2499995" h="50800">
                  <a:moveTo>
                    <a:pt x="999673" y="0"/>
                  </a:moveTo>
                  <a:lnTo>
                    <a:pt x="999673" y="24868"/>
                  </a:lnTo>
                </a:path>
                <a:path w="2499995" h="50800">
                  <a:moveTo>
                    <a:pt x="1499891" y="0"/>
                  </a:moveTo>
                  <a:lnTo>
                    <a:pt x="1499891" y="24868"/>
                  </a:lnTo>
                </a:path>
                <a:path w="2499995" h="50800">
                  <a:moveTo>
                    <a:pt x="1999375" y="0"/>
                  </a:moveTo>
                  <a:lnTo>
                    <a:pt x="1999375" y="24868"/>
                  </a:lnTo>
                </a:path>
                <a:path w="2499995" h="50800">
                  <a:moveTo>
                    <a:pt x="2499564" y="0"/>
                  </a:moveTo>
                  <a:lnTo>
                    <a:pt x="2499564" y="24868"/>
                  </a:lnTo>
                </a:path>
                <a:path w="2499995" h="50800">
                  <a:moveTo>
                    <a:pt x="250099" y="0"/>
                  </a:moveTo>
                  <a:lnTo>
                    <a:pt x="250099" y="50469"/>
                  </a:lnTo>
                </a:path>
                <a:path w="2499995" h="50800">
                  <a:moveTo>
                    <a:pt x="750326" y="0"/>
                  </a:moveTo>
                  <a:lnTo>
                    <a:pt x="750326" y="50469"/>
                  </a:lnTo>
                </a:path>
                <a:path w="2499995" h="50800">
                  <a:moveTo>
                    <a:pt x="1249782" y="0"/>
                  </a:moveTo>
                  <a:lnTo>
                    <a:pt x="1249782" y="50469"/>
                  </a:lnTo>
                </a:path>
                <a:path w="2499995" h="50800">
                  <a:moveTo>
                    <a:pt x="1749266" y="0"/>
                  </a:moveTo>
                  <a:lnTo>
                    <a:pt x="1749266" y="50469"/>
                  </a:lnTo>
                </a:path>
                <a:path w="2499995" h="50800">
                  <a:moveTo>
                    <a:pt x="2249484" y="0"/>
                  </a:moveTo>
                  <a:lnTo>
                    <a:pt x="2249484" y="50469"/>
                  </a:lnTo>
                </a:path>
              </a:pathLst>
            </a:custGeom>
            <a:ln w="9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2" name="object 93">
              <a:extLst>
                <a:ext uri="{FF2B5EF4-FFF2-40B4-BE49-F238E27FC236}">
                  <a16:creationId xmlns:a16="http://schemas.microsoft.com/office/drawing/2014/main" id="{178F66AE-E881-4310-8C1F-EF8E8CC74DA2}"/>
                </a:ext>
              </a:extLst>
            </p:cNvPr>
            <p:cNvSpPr/>
            <p:nvPr/>
          </p:nvSpPr>
          <p:spPr>
            <a:xfrm>
              <a:off x="8518413" y="3865680"/>
              <a:ext cx="2699385" cy="2585720"/>
            </a:xfrm>
            <a:custGeom>
              <a:avLst/>
              <a:gdLst/>
              <a:ahLst/>
              <a:cxnLst/>
              <a:rect l="l" t="t" r="r" b="b"/>
              <a:pathLst>
                <a:path w="2699384" h="2585720">
                  <a:moveTo>
                    <a:pt x="0" y="2585511"/>
                  </a:moveTo>
                  <a:lnTo>
                    <a:pt x="0" y="0"/>
                  </a:lnTo>
                </a:path>
                <a:path w="2699384" h="2585720">
                  <a:moveTo>
                    <a:pt x="2699084" y="2585511"/>
                  </a:moveTo>
                  <a:lnTo>
                    <a:pt x="2699084" y="0"/>
                  </a:lnTo>
                </a:path>
              </a:pathLst>
            </a:custGeom>
            <a:ln w="9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3" name="object 94">
              <a:extLst>
                <a:ext uri="{FF2B5EF4-FFF2-40B4-BE49-F238E27FC236}">
                  <a16:creationId xmlns:a16="http://schemas.microsoft.com/office/drawing/2014/main" id="{216E52EB-176C-45A4-BBF0-9D6CC0BFC8EC}"/>
                </a:ext>
              </a:extLst>
            </p:cNvPr>
            <p:cNvSpPr/>
            <p:nvPr/>
          </p:nvSpPr>
          <p:spPr>
            <a:xfrm>
              <a:off x="8467814" y="3961527"/>
              <a:ext cx="50800" cy="2393950"/>
            </a:xfrm>
            <a:custGeom>
              <a:avLst/>
              <a:gdLst/>
              <a:ahLst/>
              <a:cxnLst/>
              <a:rect l="l" t="t" r="r" b="b"/>
              <a:pathLst>
                <a:path w="50800" h="2393950">
                  <a:moveTo>
                    <a:pt x="50598" y="2393816"/>
                  </a:moveTo>
                  <a:lnTo>
                    <a:pt x="25665" y="2393816"/>
                  </a:lnTo>
                </a:path>
                <a:path w="50800" h="2393950">
                  <a:moveTo>
                    <a:pt x="50598" y="1915340"/>
                  </a:moveTo>
                  <a:lnTo>
                    <a:pt x="25665" y="1915340"/>
                  </a:lnTo>
                </a:path>
                <a:path w="50800" h="2393950">
                  <a:moveTo>
                    <a:pt x="50598" y="1436151"/>
                  </a:moveTo>
                  <a:lnTo>
                    <a:pt x="25665" y="1436151"/>
                  </a:lnTo>
                </a:path>
                <a:path w="50800" h="2393950">
                  <a:moveTo>
                    <a:pt x="50598" y="957665"/>
                  </a:moveTo>
                  <a:lnTo>
                    <a:pt x="25665" y="957665"/>
                  </a:lnTo>
                </a:path>
                <a:path w="50800" h="2393950">
                  <a:moveTo>
                    <a:pt x="50598" y="478476"/>
                  </a:moveTo>
                  <a:lnTo>
                    <a:pt x="25665" y="478476"/>
                  </a:lnTo>
                </a:path>
                <a:path w="50800" h="2393950">
                  <a:moveTo>
                    <a:pt x="50598" y="0"/>
                  </a:moveTo>
                  <a:lnTo>
                    <a:pt x="25665" y="0"/>
                  </a:lnTo>
                </a:path>
                <a:path w="50800" h="2393950">
                  <a:moveTo>
                    <a:pt x="50598" y="2154568"/>
                  </a:moveTo>
                  <a:lnTo>
                    <a:pt x="0" y="2154568"/>
                  </a:lnTo>
                </a:path>
                <a:path w="50800" h="2393950">
                  <a:moveTo>
                    <a:pt x="50598" y="1675380"/>
                  </a:moveTo>
                  <a:lnTo>
                    <a:pt x="0" y="1675380"/>
                  </a:lnTo>
                </a:path>
                <a:path w="50800" h="2393950">
                  <a:moveTo>
                    <a:pt x="50598" y="1196923"/>
                  </a:moveTo>
                  <a:lnTo>
                    <a:pt x="0" y="1196923"/>
                  </a:lnTo>
                </a:path>
                <a:path w="50800" h="2393950">
                  <a:moveTo>
                    <a:pt x="50598" y="718436"/>
                  </a:moveTo>
                  <a:lnTo>
                    <a:pt x="0" y="718436"/>
                  </a:lnTo>
                </a:path>
                <a:path w="50800" h="2393950">
                  <a:moveTo>
                    <a:pt x="50598" y="239248"/>
                  </a:moveTo>
                  <a:lnTo>
                    <a:pt x="0" y="239248"/>
                  </a:lnTo>
                </a:path>
              </a:pathLst>
            </a:custGeom>
            <a:ln w="9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54" name="object 95">
            <a:extLst>
              <a:ext uri="{FF2B5EF4-FFF2-40B4-BE49-F238E27FC236}">
                <a16:creationId xmlns:a16="http://schemas.microsoft.com/office/drawing/2014/main" id="{7FBAA66A-4FE3-42D0-ABB4-B3A2B4808645}"/>
              </a:ext>
            </a:extLst>
          </p:cNvPr>
          <p:cNvSpPr txBox="1"/>
          <p:nvPr/>
        </p:nvSpPr>
        <p:spPr>
          <a:xfrm>
            <a:off x="7872184" y="6782630"/>
            <a:ext cx="679450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03860" algn="l"/>
              </a:tabLst>
            </a:pPr>
            <a:r>
              <a:rPr sz="1275" b="1" baseline="32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sz="1275" b="1" spc="7" baseline="32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275" b="1" baseline="3267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5" name="object 96">
            <a:extLst>
              <a:ext uri="{FF2B5EF4-FFF2-40B4-BE49-F238E27FC236}">
                <a16:creationId xmlns:a16="http://schemas.microsoft.com/office/drawing/2014/main" id="{00FFB369-9592-43B8-A04F-E7BB329E85BC}"/>
              </a:ext>
            </a:extLst>
          </p:cNvPr>
          <p:cNvSpPr txBox="1"/>
          <p:nvPr/>
        </p:nvSpPr>
        <p:spPr>
          <a:xfrm>
            <a:off x="7860042" y="8716987"/>
            <a:ext cx="306705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6" name="object 97">
            <a:extLst>
              <a:ext uri="{FF2B5EF4-FFF2-40B4-BE49-F238E27FC236}">
                <a16:creationId xmlns:a16="http://schemas.microsoft.com/office/drawing/2014/main" id="{2442A0AA-CACE-40A2-95A0-D7D25B9786F3}"/>
              </a:ext>
            </a:extLst>
          </p:cNvPr>
          <p:cNvSpPr txBox="1"/>
          <p:nvPr/>
        </p:nvSpPr>
        <p:spPr>
          <a:xfrm>
            <a:off x="7896383" y="8237780"/>
            <a:ext cx="24511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7" name="object 98">
            <a:extLst>
              <a:ext uri="{FF2B5EF4-FFF2-40B4-BE49-F238E27FC236}">
                <a16:creationId xmlns:a16="http://schemas.microsoft.com/office/drawing/2014/main" id="{8D1CE8BA-B145-4797-90F3-C9B951F94F58}"/>
              </a:ext>
            </a:extLst>
          </p:cNvPr>
          <p:cNvSpPr txBox="1"/>
          <p:nvPr/>
        </p:nvSpPr>
        <p:spPr>
          <a:xfrm>
            <a:off x="8054798" y="7759322"/>
            <a:ext cx="86995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8" name="object 99">
            <a:extLst>
              <a:ext uri="{FF2B5EF4-FFF2-40B4-BE49-F238E27FC236}">
                <a16:creationId xmlns:a16="http://schemas.microsoft.com/office/drawing/2014/main" id="{1740FB4B-D109-4141-B9BA-6E35608F7E34}"/>
              </a:ext>
            </a:extLst>
          </p:cNvPr>
          <p:cNvSpPr txBox="1"/>
          <p:nvPr/>
        </p:nvSpPr>
        <p:spPr>
          <a:xfrm>
            <a:off x="7933049" y="7280836"/>
            <a:ext cx="208279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60" name="object 101">
            <a:extLst>
              <a:ext uri="{FF2B5EF4-FFF2-40B4-BE49-F238E27FC236}">
                <a16:creationId xmlns:a16="http://schemas.microsoft.com/office/drawing/2014/main" id="{8C085303-2411-474F-AF93-A4681272C7B1}"/>
              </a:ext>
            </a:extLst>
          </p:cNvPr>
          <p:cNvGrpSpPr/>
          <p:nvPr/>
        </p:nvGrpSpPr>
        <p:grpSpPr>
          <a:xfrm>
            <a:off x="11006486" y="6553870"/>
            <a:ext cx="275590" cy="2591435"/>
            <a:chOff x="11650955" y="3862746"/>
            <a:chExt cx="275590" cy="2591435"/>
          </a:xfrm>
        </p:grpSpPr>
        <p:sp>
          <p:nvSpPr>
            <p:cNvPr id="461" name="object 102">
              <a:extLst>
                <a:ext uri="{FF2B5EF4-FFF2-40B4-BE49-F238E27FC236}">
                  <a16:creationId xmlns:a16="http://schemas.microsoft.com/office/drawing/2014/main" id="{97E353C0-6B4C-4CD8-8054-5B9130CBEC03}"/>
                </a:ext>
              </a:extLst>
            </p:cNvPr>
            <p:cNvSpPr/>
            <p:nvPr/>
          </p:nvSpPr>
          <p:spPr>
            <a:xfrm>
              <a:off x="11653888" y="639923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2" name="object 103">
              <a:extLst>
                <a:ext uri="{FF2B5EF4-FFF2-40B4-BE49-F238E27FC236}">
                  <a16:creationId xmlns:a16="http://schemas.microsoft.com/office/drawing/2014/main" id="{40BAC19F-21B5-4A56-9F26-26A14FC5A075}"/>
                </a:ext>
              </a:extLst>
            </p:cNvPr>
            <p:cNvSpPr/>
            <p:nvPr/>
          </p:nvSpPr>
          <p:spPr>
            <a:xfrm>
              <a:off x="11653888" y="6348029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509" y="51200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3" name="object 104">
              <a:extLst>
                <a:ext uri="{FF2B5EF4-FFF2-40B4-BE49-F238E27FC236}">
                  <a16:creationId xmlns:a16="http://schemas.microsoft.com/office/drawing/2014/main" id="{8F87C078-1442-4B17-9CA2-8E89289CD556}"/>
                </a:ext>
              </a:extLst>
            </p:cNvPr>
            <p:cNvSpPr/>
            <p:nvPr/>
          </p:nvSpPr>
          <p:spPr>
            <a:xfrm>
              <a:off x="11653888" y="629607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4" name="object 105">
              <a:extLst>
                <a:ext uri="{FF2B5EF4-FFF2-40B4-BE49-F238E27FC236}">
                  <a16:creationId xmlns:a16="http://schemas.microsoft.com/office/drawing/2014/main" id="{146937F7-4E39-4CD3-8C7A-7E94C3B30C47}"/>
                </a:ext>
              </a:extLst>
            </p:cNvPr>
            <p:cNvSpPr/>
            <p:nvPr/>
          </p:nvSpPr>
          <p:spPr>
            <a:xfrm>
              <a:off x="11653888" y="624414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5" name="object 106">
              <a:extLst>
                <a:ext uri="{FF2B5EF4-FFF2-40B4-BE49-F238E27FC236}">
                  <a16:creationId xmlns:a16="http://schemas.microsoft.com/office/drawing/2014/main" id="{F7F7ED50-EF8C-415E-97AA-B76DB23DE700}"/>
                </a:ext>
              </a:extLst>
            </p:cNvPr>
            <p:cNvSpPr/>
            <p:nvPr/>
          </p:nvSpPr>
          <p:spPr>
            <a:xfrm>
              <a:off x="11653888" y="6192921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509" y="51224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6" name="object 107">
              <a:extLst>
                <a:ext uri="{FF2B5EF4-FFF2-40B4-BE49-F238E27FC236}">
                  <a16:creationId xmlns:a16="http://schemas.microsoft.com/office/drawing/2014/main" id="{2236B73F-97AF-4326-9957-7AEDC56988AE}"/>
                </a:ext>
              </a:extLst>
            </p:cNvPr>
            <p:cNvSpPr/>
            <p:nvPr/>
          </p:nvSpPr>
          <p:spPr>
            <a:xfrm>
              <a:off x="11653888" y="614098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7" name="object 108">
              <a:extLst>
                <a:ext uri="{FF2B5EF4-FFF2-40B4-BE49-F238E27FC236}">
                  <a16:creationId xmlns:a16="http://schemas.microsoft.com/office/drawing/2014/main" id="{B929692A-3262-43CC-80F8-88DB18EAF9F6}"/>
                </a:ext>
              </a:extLst>
            </p:cNvPr>
            <p:cNvSpPr/>
            <p:nvPr/>
          </p:nvSpPr>
          <p:spPr>
            <a:xfrm>
              <a:off x="11653888" y="608902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8" name="object 109">
              <a:extLst>
                <a:ext uri="{FF2B5EF4-FFF2-40B4-BE49-F238E27FC236}">
                  <a16:creationId xmlns:a16="http://schemas.microsoft.com/office/drawing/2014/main" id="{34D67366-847E-42ED-A9B7-F5BBDBC0F8A1}"/>
                </a:ext>
              </a:extLst>
            </p:cNvPr>
            <p:cNvSpPr/>
            <p:nvPr/>
          </p:nvSpPr>
          <p:spPr>
            <a:xfrm>
              <a:off x="11653888" y="6037832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509" y="51200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9" name="object 110">
              <a:extLst>
                <a:ext uri="{FF2B5EF4-FFF2-40B4-BE49-F238E27FC236}">
                  <a16:creationId xmlns:a16="http://schemas.microsoft.com/office/drawing/2014/main" id="{FD75741B-5221-404E-AB0F-1B4BD3503ED6}"/>
                </a:ext>
              </a:extLst>
            </p:cNvPr>
            <p:cNvSpPr/>
            <p:nvPr/>
          </p:nvSpPr>
          <p:spPr>
            <a:xfrm>
              <a:off x="11653888" y="598587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0" name="object 111">
              <a:extLst>
                <a:ext uri="{FF2B5EF4-FFF2-40B4-BE49-F238E27FC236}">
                  <a16:creationId xmlns:a16="http://schemas.microsoft.com/office/drawing/2014/main" id="{2872366F-A229-4284-AE58-B6A7A177EC65}"/>
                </a:ext>
              </a:extLst>
            </p:cNvPr>
            <p:cNvSpPr/>
            <p:nvPr/>
          </p:nvSpPr>
          <p:spPr>
            <a:xfrm>
              <a:off x="11653888" y="593393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1" name="object 112">
              <a:extLst>
                <a:ext uri="{FF2B5EF4-FFF2-40B4-BE49-F238E27FC236}">
                  <a16:creationId xmlns:a16="http://schemas.microsoft.com/office/drawing/2014/main" id="{80F1C8F3-0EA9-43B8-B11E-4829FE5D8C3D}"/>
                </a:ext>
              </a:extLst>
            </p:cNvPr>
            <p:cNvSpPr/>
            <p:nvPr/>
          </p:nvSpPr>
          <p:spPr>
            <a:xfrm>
              <a:off x="11653888" y="5882714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509" y="51224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2" name="object 113">
              <a:extLst>
                <a:ext uri="{FF2B5EF4-FFF2-40B4-BE49-F238E27FC236}">
                  <a16:creationId xmlns:a16="http://schemas.microsoft.com/office/drawing/2014/main" id="{FB8EC414-D108-4B68-991B-93D8F7ACBD7A}"/>
                </a:ext>
              </a:extLst>
            </p:cNvPr>
            <p:cNvSpPr/>
            <p:nvPr/>
          </p:nvSpPr>
          <p:spPr>
            <a:xfrm>
              <a:off x="11653888" y="5830787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3" name="object 114">
              <a:extLst>
                <a:ext uri="{FF2B5EF4-FFF2-40B4-BE49-F238E27FC236}">
                  <a16:creationId xmlns:a16="http://schemas.microsoft.com/office/drawing/2014/main" id="{097E1F29-D46A-4254-B242-C9C49DC3A5CC}"/>
                </a:ext>
              </a:extLst>
            </p:cNvPr>
            <p:cNvSpPr/>
            <p:nvPr/>
          </p:nvSpPr>
          <p:spPr>
            <a:xfrm>
              <a:off x="11653888" y="577883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4" name="object 115">
              <a:extLst>
                <a:ext uri="{FF2B5EF4-FFF2-40B4-BE49-F238E27FC236}">
                  <a16:creationId xmlns:a16="http://schemas.microsoft.com/office/drawing/2014/main" id="{1853CC54-CF7F-42BB-A2A7-28C10B994A5C}"/>
                </a:ext>
              </a:extLst>
            </p:cNvPr>
            <p:cNvSpPr/>
            <p:nvPr/>
          </p:nvSpPr>
          <p:spPr>
            <a:xfrm>
              <a:off x="11653888" y="572689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5" name="object 116">
              <a:extLst>
                <a:ext uri="{FF2B5EF4-FFF2-40B4-BE49-F238E27FC236}">
                  <a16:creationId xmlns:a16="http://schemas.microsoft.com/office/drawing/2014/main" id="{D2F0FD9A-FEBB-4EE4-8697-E9C6D9007E74}"/>
                </a:ext>
              </a:extLst>
            </p:cNvPr>
            <p:cNvSpPr/>
            <p:nvPr/>
          </p:nvSpPr>
          <p:spPr>
            <a:xfrm>
              <a:off x="11653888" y="5675668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509" y="51224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6" name="object 117">
              <a:extLst>
                <a:ext uri="{FF2B5EF4-FFF2-40B4-BE49-F238E27FC236}">
                  <a16:creationId xmlns:a16="http://schemas.microsoft.com/office/drawing/2014/main" id="{72BFA219-BB20-4FDB-B74D-48B1960CCCC8}"/>
                </a:ext>
              </a:extLst>
            </p:cNvPr>
            <p:cNvSpPr/>
            <p:nvPr/>
          </p:nvSpPr>
          <p:spPr>
            <a:xfrm>
              <a:off x="11653888" y="562374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7" name="object 118">
              <a:extLst>
                <a:ext uri="{FF2B5EF4-FFF2-40B4-BE49-F238E27FC236}">
                  <a16:creationId xmlns:a16="http://schemas.microsoft.com/office/drawing/2014/main" id="{8CFB99E6-95C8-4D8F-8F54-5C2401BE41BD}"/>
                </a:ext>
              </a:extLst>
            </p:cNvPr>
            <p:cNvSpPr/>
            <p:nvPr/>
          </p:nvSpPr>
          <p:spPr>
            <a:xfrm>
              <a:off x="11653888" y="557178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8" name="object 119">
              <a:extLst>
                <a:ext uri="{FF2B5EF4-FFF2-40B4-BE49-F238E27FC236}">
                  <a16:creationId xmlns:a16="http://schemas.microsoft.com/office/drawing/2014/main" id="{E01D7A11-78BC-4C67-BB49-491D16113114}"/>
                </a:ext>
              </a:extLst>
            </p:cNvPr>
            <p:cNvSpPr/>
            <p:nvPr/>
          </p:nvSpPr>
          <p:spPr>
            <a:xfrm>
              <a:off x="11653888" y="5520579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509" y="51200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9" name="object 120">
              <a:extLst>
                <a:ext uri="{FF2B5EF4-FFF2-40B4-BE49-F238E27FC236}">
                  <a16:creationId xmlns:a16="http://schemas.microsoft.com/office/drawing/2014/main" id="{0BB1D139-EE31-4A47-8954-CA7222F55DF4}"/>
                </a:ext>
              </a:extLst>
            </p:cNvPr>
            <p:cNvSpPr/>
            <p:nvPr/>
          </p:nvSpPr>
          <p:spPr>
            <a:xfrm>
              <a:off x="11653888" y="546862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0" name="object 121">
              <a:extLst>
                <a:ext uri="{FF2B5EF4-FFF2-40B4-BE49-F238E27FC236}">
                  <a16:creationId xmlns:a16="http://schemas.microsoft.com/office/drawing/2014/main" id="{C2D7A99A-F0F7-455F-A670-4837AF245CFA}"/>
                </a:ext>
              </a:extLst>
            </p:cNvPr>
            <p:cNvSpPr/>
            <p:nvPr/>
          </p:nvSpPr>
          <p:spPr>
            <a:xfrm>
              <a:off x="11653888" y="541669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1" name="object 122">
              <a:extLst>
                <a:ext uri="{FF2B5EF4-FFF2-40B4-BE49-F238E27FC236}">
                  <a16:creationId xmlns:a16="http://schemas.microsoft.com/office/drawing/2014/main" id="{8FB184CF-64D5-4025-AC5B-7A7330405334}"/>
                </a:ext>
              </a:extLst>
            </p:cNvPr>
            <p:cNvSpPr/>
            <p:nvPr/>
          </p:nvSpPr>
          <p:spPr>
            <a:xfrm>
              <a:off x="11653888" y="5365471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509" y="51224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2" name="object 123">
              <a:extLst>
                <a:ext uri="{FF2B5EF4-FFF2-40B4-BE49-F238E27FC236}">
                  <a16:creationId xmlns:a16="http://schemas.microsoft.com/office/drawing/2014/main" id="{13E77BE3-8EE6-4D6D-ABC1-6656CFA2165D}"/>
                </a:ext>
              </a:extLst>
            </p:cNvPr>
            <p:cNvSpPr/>
            <p:nvPr/>
          </p:nvSpPr>
          <p:spPr>
            <a:xfrm>
              <a:off x="11653888" y="531353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3" name="object 124">
              <a:extLst>
                <a:ext uri="{FF2B5EF4-FFF2-40B4-BE49-F238E27FC236}">
                  <a16:creationId xmlns:a16="http://schemas.microsoft.com/office/drawing/2014/main" id="{B93C97EA-B17B-42C1-9B9C-5A1433F65E11}"/>
                </a:ext>
              </a:extLst>
            </p:cNvPr>
            <p:cNvSpPr/>
            <p:nvPr/>
          </p:nvSpPr>
          <p:spPr>
            <a:xfrm>
              <a:off x="11653888" y="526157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4" name="object 125">
              <a:extLst>
                <a:ext uri="{FF2B5EF4-FFF2-40B4-BE49-F238E27FC236}">
                  <a16:creationId xmlns:a16="http://schemas.microsoft.com/office/drawing/2014/main" id="{E0BAF8D9-7CC6-47C7-A0B7-C6A5F52DDC73}"/>
                </a:ext>
              </a:extLst>
            </p:cNvPr>
            <p:cNvSpPr/>
            <p:nvPr/>
          </p:nvSpPr>
          <p:spPr>
            <a:xfrm>
              <a:off x="11653888" y="5210382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509" y="51200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5" name="object 126">
              <a:extLst>
                <a:ext uri="{FF2B5EF4-FFF2-40B4-BE49-F238E27FC236}">
                  <a16:creationId xmlns:a16="http://schemas.microsoft.com/office/drawing/2014/main" id="{71ED74FE-FBAC-4A9A-A0B4-B81F9C8B776E}"/>
                </a:ext>
              </a:extLst>
            </p:cNvPr>
            <p:cNvSpPr/>
            <p:nvPr/>
          </p:nvSpPr>
          <p:spPr>
            <a:xfrm>
              <a:off x="11653888" y="515845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6" name="object 127">
              <a:extLst>
                <a:ext uri="{FF2B5EF4-FFF2-40B4-BE49-F238E27FC236}">
                  <a16:creationId xmlns:a16="http://schemas.microsoft.com/office/drawing/2014/main" id="{062DA68C-7B7F-414E-A2BF-F9738023FB0E}"/>
                </a:ext>
              </a:extLst>
            </p:cNvPr>
            <p:cNvSpPr/>
            <p:nvPr/>
          </p:nvSpPr>
          <p:spPr>
            <a:xfrm>
              <a:off x="11653888" y="510649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7" name="object 128">
              <a:extLst>
                <a:ext uri="{FF2B5EF4-FFF2-40B4-BE49-F238E27FC236}">
                  <a16:creationId xmlns:a16="http://schemas.microsoft.com/office/drawing/2014/main" id="{BAB06394-1640-44A2-8F22-FE8D4E1351BF}"/>
                </a:ext>
              </a:extLst>
            </p:cNvPr>
            <p:cNvSpPr/>
            <p:nvPr/>
          </p:nvSpPr>
          <p:spPr>
            <a:xfrm>
              <a:off x="11653888" y="5055288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509" y="51200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8" name="object 129">
              <a:extLst>
                <a:ext uri="{FF2B5EF4-FFF2-40B4-BE49-F238E27FC236}">
                  <a16:creationId xmlns:a16="http://schemas.microsoft.com/office/drawing/2014/main" id="{5A895C3F-B2A9-46B6-8A12-4922B2B9A252}"/>
                </a:ext>
              </a:extLst>
            </p:cNvPr>
            <p:cNvSpPr/>
            <p:nvPr/>
          </p:nvSpPr>
          <p:spPr>
            <a:xfrm>
              <a:off x="11653888" y="500333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9" name="object 130">
              <a:extLst>
                <a:ext uri="{FF2B5EF4-FFF2-40B4-BE49-F238E27FC236}">
                  <a16:creationId xmlns:a16="http://schemas.microsoft.com/office/drawing/2014/main" id="{EF80F985-45F2-4E4B-8B20-4113E2001DD2}"/>
                </a:ext>
              </a:extLst>
            </p:cNvPr>
            <p:cNvSpPr/>
            <p:nvPr/>
          </p:nvSpPr>
          <p:spPr>
            <a:xfrm>
              <a:off x="11653888" y="495140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0" name="object 131">
              <a:extLst>
                <a:ext uri="{FF2B5EF4-FFF2-40B4-BE49-F238E27FC236}">
                  <a16:creationId xmlns:a16="http://schemas.microsoft.com/office/drawing/2014/main" id="{8A74E719-B94E-4344-AFD0-B6D123EBEBB4}"/>
                </a:ext>
              </a:extLst>
            </p:cNvPr>
            <p:cNvSpPr/>
            <p:nvPr/>
          </p:nvSpPr>
          <p:spPr>
            <a:xfrm>
              <a:off x="11653888" y="4900180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509" y="51224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1" name="object 132">
              <a:extLst>
                <a:ext uri="{FF2B5EF4-FFF2-40B4-BE49-F238E27FC236}">
                  <a16:creationId xmlns:a16="http://schemas.microsoft.com/office/drawing/2014/main" id="{1CCDEE3F-049D-47B5-A3C0-6315CEAB3C58}"/>
                </a:ext>
              </a:extLst>
            </p:cNvPr>
            <p:cNvSpPr/>
            <p:nvPr/>
          </p:nvSpPr>
          <p:spPr>
            <a:xfrm>
              <a:off x="11653888" y="484824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2" name="object 133">
              <a:extLst>
                <a:ext uri="{FF2B5EF4-FFF2-40B4-BE49-F238E27FC236}">
                  <a16:creationId xmlns:a16="http://schemas.microsoft.com/office/drawing/2014/main" id="{A9F185D0-FF46-4BF4-8CDB-5F4A2A623939}"/>
                </a:ext>
              </a:extLst>
            </p:cNvPr>
            <p:cNvSpPr/>
            <p:nvPr/>
          </p:nvSpPr>
          <p:spPr>
            <a:xfrm>
              <a:off x="11653888" y="479628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3" name="object 134">
              <a:extLst>
                <a:ext uri="{FF2B5EF4-FFF2-40B4-BE49-F238E27FC236}">
                  <a16:creationId xmlns:a16="http://schemas.microsoft.com/office/drawing/2014/main" id="{744B9920-8D90-45EE-A72F-244BEA9A65DD}"/>
                </a:ext>
              </a:extLst>
            </p:cNvPr>
            <p:cNvSpPr/>
            <p:nvPr/>
          </p:nvSpPr>
          <p:spPr>
            <a:xfrm>
              <a:off x="11653888" y="4745091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509" y="51200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4" name="object 135">
              <a:extLst>
                <a:ext uri="{FF2B5EF4-FFF2-40B4-BE49-F238E27FC236}">
                  <a16:creationId xmlns:a16="http://schemas.microsoft.com/office/drawing/2014/main" id="{9ED4F9D5-1444-4C00-98C2-CC76EDF7480C}"/>
                </a:ext>
              </a:extLst>
            </p:cNvPr>
            <p:cNvSpPr/>
            <p:nvPr/>
          </p:nvSpPr>
          <p:spPr>
            <a:xfrm>
              <a:off x="11653888" y="469313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5" name="object 136">
              <a:extLst>
                <a:ext uri="{FF2B5EF4-FFF2-40B4-BE49-F238E27FC236}">
                  <a16:creationId xmlns:a16="http://schemas.microsoft.com/office/drawing/2014/main" id="{A2BEC832-D0A7-4633-B805-508C4EC4B3F8}"/>
                </a:ext>
              </a:extLst>
            </p:cNvPr>
            <p:cNvSpPr/>
            <p:nvPr/>
          </p:nvSpPr>
          <p:spPr>
            <a:xfrm>
              <a:off x="11653888" y="4641197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6" name="object 137">
              <a:extLst>
                <a:ext uri="{FF2B5EF4-FFF2-40B4-BE49-F238E27FC236}">
                  <a16:creationId xmlns:a16="http://schemas.microsoft.com/office/drawing/2014/main" id="{D02E0E59-9684-4DB5-AF76-30385E176820}"/>
                </a:ext>
              </a:extLst>
            </p:cNvPr>
            <p:cNvSpPr/>
            <p:nvPr/>
          </p:nvSpPr>
          <p:spPr>
            <a:xfrm>
              <a:off x="11653888" y="4589972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509" y="51224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7" name="object 138">
              <a:extLst>
                <a:ext uri="{FF2B5EF4-FFF2-40B4-BE49-F238E27FC236}">
                  <a16:creationId xmlns:a16="http://schemas.microsoft.com/office/drawing/2014/main" id="{66B7F8B7-FE8F-4640-8898-3CCFDE393265}"/>
                </a:ext>
              </a:extLst>
            </p:cNvPr>
            <p:cNvSpPr/>
            <p:nvPr/>
          </p:nvSpPr>
          <p:spPr>
            <a:xfrm>
              <a:off x="11653888" y="453804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8" name="object 139">
              <a:extLst>
                <a:ext uri="{FF2B5EF4-FFF2-40B4-BE49-F238E27FC236}">
                  <a16:creationId xmlns:a16="http://schemas.microsoft.com/office/drawing/2014/main" id="{3B36E417-37FE-4B52-9C76-516203CCA53C}"/>
                </a:ext>
              </a:extLst>
            </p:cNvPr>
            <p:cNvSpPr/>
            <p:nvPr/>
          </p:nvSpPr>
          <p:spPr>
            <a:xfrm>
              <a:off x="11653888" y="448608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9" name="object 140">
              <a:extLst>
                <a:ext uri="{FF2B5EF4-FFF2-40B4-BE49-F238E27FC236}">
                  <a16:creationId xmlns:a16="http://schemas.microsoft.com/office/drawing/2014/main" id="{826ADB27-394F-4512-AC6C-3DB2CF02DBBB}"/>
                </a:ext>
              </a:extLst>
            </p:cNvPr>
            <p:cNvSpPr/>
            <p:nvPr/>
          </p:nvSpPr>
          <p:spPr>
            <a:xfrm>
              <a:off x="11653888" y="443415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0" name="object 141">
              <a:extLst>
                <a:ext uri="{FF2B5EF4-FFF2-40B4-BE49-F238E27FC236}">
                  <a16:creationId xmlns:a16="http://schemas.microsoft.com/office/drawing/2014/main" id="{98E5B06E-0454-415E-A9C3-D1CA0010D7F3}"/>
                </a:ext>
              </a:extLst>
            </p:cNvPr>
            <p:cNvSpPr/>
            <p:nvPr/>
          </p:nvSpPr>
          <p:spPr>
            <a:xfrm>
              <a:off x="11653888" y="4382927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509" y="51224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" name="object 142">
              <a:extLst>
                <a:ext uri="{FF2B5EF4-FFF2-40B4-BE49-F238E27FC236}">
                  <a16:creationId xmlns:a16="http://schemas.microsoft.com/office/drawing/2014/main" id="{28E8E8D0-EC68-4073-BC6C-2168801F517E}"/>
                </a:ext>
              </a:extLst>
            </p:cNvPr>
            <p:cNvSpPr/>
            <p:nvPr/>
          </p:nvSpPr>
          <p:spPr>
            <a:xfrm>
              <a:off x="11653888" y="433100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" name="object 143">
              <a:extLst>
                <a:ext uri="{FF2B5EF4-FFF2-40B4-BE49-F238E27FC236}">
                  <a16:creationId xmlns:a16="http://schemas.microsoft.com/office/drawing/2014/main" id="{5FC7903C-1D6E-4A73-91F5-C99209091F33}"/>
                </a:ext>
              </a:extLst>
            </p:cNvPr>
            <p:cNvSpPr/>
            <p:nvPr/>
          </p:nvSpPr>
          <p:spPr>
            <a:xfrm>
              <a:off x="11653888" y="427904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3" name="object 144">
              <a:extLst>
                <a:ext uri="{FF2B5EF4-FFF2-40B4-BE49-F238E27FC236}">
                  <a16:creationId xmlns:a16="http://schemas.microsoft.com/office/drawing/2014/main" id="{DC2E3B3A-20A3-44F7-811F-670E984B9B50}"/>
                </a:ext>
              </a:extLst>
            </p:cNvPr>
            <p:cNvSpPr/>
            <p:nvPr/>
          </p:nvSpPr>
          <p:spPr>
            <a:xfrm>
              <a:off x="11653888" y="4227838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509" y="51200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4" name="object 145">
              <a:extLst>
                <a:ext uri="{FF2B5EF4-FFF2-40B4-BE49-F238E27FC236}">
                  <a16:creationId xmlns:a16="http://schemas.microsoft.com/office/drawing/2014/main" id="{DFFF8456-912F-4DBC-8446-6C52E10345A9}"/>
                </a:ext>
              </a:extLst>
            </p:cNvPr>
            <p:cNvSpPr/>
            <p:nvPr/>
          </p:nvSpPr>
          <p:spPr>
            <a:xfrm>
              <a:off x="11653888" y="417588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5" name="object 146">
              <a:extLst>
                <a:ext uri="{FF2B5EF4-FFF2-40B4-BE49-F238E27FC236}">
                  <a16:creationId xmlns:a16="http://schemas.microsoft.com/office/drawing/2014/main" id="{D746DAB3-7511-49B1-9D13-B5465EA572F5}"/>
                </a:ext>
              </a:extLst>
            </p:cNvPr>
            <p:cNvSpPr/>
            <p:nvPr/>
          </p:nvSpPr>
          <p:spPr>
            <a:xfrm>
              <a:off x="11653888" y="412395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6" name="object 147">
              <a:extLst>
                <a:ext uri="{FF2B5EF4-FFF2-40B4-BE49-F238E27FC236}">
                  <a16:creationId xmlns:a16="http://schemas.microsoft.com/office/drawing/2014/main" id="{1E1AF0E0-B3BE-4764-8B8B-7611269E00B9}"/>
                </a:ext>
              </a:extLst>
            </p:cNvPr>
            <p:cNvSpPr/>
            <p:nvPr/>
          </p:nvSpPr>
          <p:spPr>
            <a:xfrm>
              <a:off x="11653888" y="4072730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509" y="51224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7" name="object 148">
              <a:extLst>
                <a:ext uri="{FF2B5EF4-FFF2-40B4-BE49-F238E27FC236}">
                  <a16:creationId xmlns:a16="http://schemas.microsoft.com/office/drawing/2014/main" id="{6E76BD8B-1656-4BE9-A31A-18923258AC3B}"/>
                </a:ext>
              </a:extLst>
            </p:cNvPr>
            <p:cNvSpPr/>
            <p:nvPr/>
          </p:nvSpPr>
          <p:spPr>
            <a:xfrm>
              <a:off x="11653888" y="402079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509" y="51932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8" name="object 149">
              <a:extLst>
                <a:ext uri="{FF2B5EF4-FFF2-40B4-BE49-F238E27FC236}">
                  <a16:creationId xmlns:a16="http://schemas.microsoft.com/office/drawing/2014/main" id="{3802E7A4-084A-45C6-8AF2-90FBE68B49E5}"/>
                </a:ext>
              </a:extLst>
            </p:cNvPr>
            <p:cNvSpPr/>
            <p:nvPr/>
          </p:nvSpPr>
          <p:spPr>
            <a:xfrm>
              <a:off x="11653888" y="396883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9" name="object 150">
              <a:extLst>
                <a:ext uri="{FF2B5EF4-FFF2-40B4-BE49-F238E27FC236}">
                  <a16:creationId xmlns:a16="http://schemas.microsoft.com/office/drawing/2014/main" id="{029C96B0-8A93-450E-8B9B-AB061981C459}"/>
                </a:ext>
              </a:extLst>
            </p:cNvPr>
            <p:cNvSpPr/>
            <p:nvPr/>
          </p:nvSpPr>
          <p:spPr>
            <a:xfrm>
              <a:off x="11653888" y="3917641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09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509" y="51200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0" name="object 151">
              <a:extLst>
                <a:ext uri="{FF2B5EF4-FFF2-40B4-BE49-F238E27FC236}">
                  <a16:creationId xmlns:a16="http://schemas.microsoft.com/office/drawing/2014/main" id="{8CA5CBA6-5F74-458D-8393-C1D14D3E3EC0}"/>
                </a:ext>
              </a:extLst>
            </p:cNvPr>
            <p:cNvSpPr/>
            <p:nvPr/>
          </p:nvSpPr>
          <p:spPr>
            <a:xfrm>
              <a:off x="11653888" y="386568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09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509" y="51956"/>
                  </a:lnTo>
                  <a:lnTo>
                    <a:pt x="221509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1" name="object 152">
              <a:extLst>
                <a:ext uri="{FF2B5EF4-FFF2-40B4-BE49-F238E27FC236}">
                  <a16:creationId xmlns:a16="http://schemas.microsoft.com/office/drawing/2014/main" id="{D0244313-F259-43CA-81E2-CDB389D57DB6}"/>
                </a:ext>
              </a:extLst>
            </p:cNvPr>
            <p:cNvSpPr/>
            <p:nvPr/>
          </p:nvSpPr>
          <p:spPr>
            <a:xfrm>
              <a:off x="11653888" y="3865679"/>
              <a:ext cx="272415" cy="2585720"/>
            </a:xfrm>
            <a:custGeom>
              <a:avLst/>
              <a:gdLst/>
              <a:ahLst/>
              <a:cxnLst/>
              <a:rect l="l" t="t" r="r" b="b"/>
              <a:pathLst>
                <a:path w="272415" h="2585720">
                  <a:moveTo>
                    <a:pt x="221509" y="2585511"/>
                  </a:moveTo>
                  <a:lnTo>
                    <a:pt x="221509" y="0"/>
                  </a:lnTo>
                </a:path>
                <a:path w="272415" h="2585720">
                  <a:moveTo>
                    <a:pt x="221509" y="2533550"/>
                  </a:moveTo>
                  <a:lnTo>
                    <a:pt x="272108" y="2533550"/>
                  </a:lnTo>
                </a:path>
                <a:path w="272415" h="2585720">
                  <a:moveTo>
                    <a:pt x="221509" y="2223353"/>
                  </a:moveTo>
                  <a:lnTo>
                    <a:pt x="272108" y="2223353"/>
                  </a:lnTo>
                </a:path>
                <a:path w="272415" h="2585720">
                  <a:moveTo>
                    <a:pt x="221509" y="1913145"/>
                  </a:moveTo>
                  <a:lnTo>
                    <a:pt x="272108" y="1913145"/>
                  </a:lnTo>
                </a:path>
                <a:path w="272415" h="2585720">
                  <a:moveTo>
                    <a:pt x="221509" y="1602948"/>
                  </a:moveTo>
                  <a:lnTo>
                    <a:pt x="272108" y="1602948"/>
                  </a:lnTo>
                </a:path>
                <a:path w="272415" h="2585720">
                  <a:moveTo>
                    <a:pt x="221509" y="1292770"/>
                  </a:moveTo>
                  <a:lnTo>
                    <a:pt x="272108" y="1292770"/>
                  </a:lnTo>
                </a:path>
                <a:path w="272415" h="2585720">
                  <a:moveTo>
                    <a:pt x="221509" y="982563"/>
                  </a:moveTo>
                  <a:lnTo>
                    <a:pt x="272108" y="982563"/>
                  </a:lnTo>
                </a:path>
                <a:path w="272415" h="2585720">
                  <a:moveTo>
                    <a:pt x="221509" y="672365"/>
                  </a:moveTo>
                  <a:lnTo>
                    <a:pt x="272108" y="672365"/>
                  </a:lnTo>
                </a:path>
                <a:path w="272415" h="2585720">
                  <a:moveTo>
                    <a:pt x="221509" y="362158"/>
                  </a:moveTo>
                  <a:lnTo>
                    <a:pt x="272108" y="362158"/>
                  </a:lnTo>
                </a:path>
                <a:path w="272415" h="2585720">
                  <a:moveTo>
                    <a:pt x="221509" y="51961"/>
                  </a:moveTo>
                  <a:lnTo>
                    <a:pt x="272108" y="51961"/>
                  </a:lnTo>
                </a:path>
                <a:path w="272415" h="2585720">
                  <a:moveTo>
                    <a:pt x="0" y="0"/>
                  </a:moveTo>
                  <a:lnTo>
                    <a:pt x="221509" y="0"/>
                  </a:lnTo>
                  <a:lnTo>
                    <a:pt x="221509" y="2585511"/>
                  </a:lnTo>
                  <a:lnTo>
                    <a:pt x="0" y="2585511"/>
                  </a:lnTo>
                  <a:lnTo>
                    <a:pt x="0" y="0"/>
                  </a:lnTo>
                </a:path>
              </a:pathLst>
            </a:custGeom>
            <a:ln w="585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12" name="object 153">
            <a:extLst>
              <a:ext uri="{FF2B5EF4-FFF2-40B4-BE49-F238E27FC236}">
                <a16:creationId xmlns:a16="http://schemas.microsoft.com/office/drawing/2014/main" id="{49440C1C-0E2D-4E7B-9C4F-7343E3A93947}"/>
              </a:ext>
            </a:extLst>
          </p:cNvPr>
          <p:cNvSpPr txBox="1"/>
          <p:nvPr/>
        </p:nvSpPr>
        <p:spPr>
          <a:xfrm>
            <a:off x="11301855" y="9022065"/>
            <a:ext cx="27267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1.00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3" name="object 154">
            <a:extLst>
              <a:ext uri="{FF2B5EF4-FFF2-40B4-BE49-F238E27FC236}">
                <a16:creationId xmlns:a16="http://schemas.microsoft.com/office/drawing/2014/main" id="{BC8EB730-84DD-4CD6-8E19-CCF1C16E64A7}"/>
              </a:ext>
            </a:extLst>
          </p:cNvPr>
          <p:cNvSpPr txBox="1"/>
          <p:nvPr/>
        </p:nvSpPr>
        <p:spPr>
          <a:xfrm>
            <a:off x="11301855" y="8711868"/>
            <a:ext cx="27267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1.88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4" name="object 155">
            <a:extLst>
              <a:ext uri="{FF2B5EF4-FFF2-40B4-BE49-F238E27FC236}">
                <a16:creationId xmlns:a16="http://schemas.microsoft.com/office/drawing/2014/main" id="{99788A30-6C3B-4789-9007-E4DF027A2D77}"/>
              </a:ext>
            </a:extLst>
          </p:cNvPr>
          <p:cNvSpPr txBox="1"/>
          <p:nvPr/>
        </p:nvSpPr>
        <p:spPr>
          <a:xfrm>
            <a:off x="11301855" y="8401690"/>
            <a:ext cx="27267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5" name="object 156">
            <a:extLst>
              <a:ext uri="{FF2B5EF4-FFF2-40B4-BE49-F238E27FC236}">
                <a16:creationId xmlns:a16="http://schemas.microsoft.com/office/drawing/2014/main" id="{55094617-7D91-4F52-A6B3-457D3BAF144A}"/>
              </a:ext>
            </a:extLst>
          </p:cNvPr>
          <p:cNvSpPr txBox="1"/>
          <p:nvPr/>
        </p:nvSpPr>
        <p:spPr>
          <a:xfrm>
            <a:off x="11301855" y="8091482"/>
            <a:ext cx="27267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6" name="object 157">
            <a:extLst>
              <a:ext uri="{FF2B5EF4-FFF2-40B4-BE49-F238E27FC236}">
                <a16:creationId xmlns:a16="http://schemas.microsoft.com/office/drawing/2014/main" id="{9E7BB9C9-D067-44B3-ACEF-9DD1CA5ADB1A}"/>
              </a:ext>
            </a:extLst>
          </p:cNvPr>
          <p:cNvSpPr txBox="1"/>
          <p:nvPr/>
        </p:nvSpPr>
        <p:spPr>
          <a:xfrm>
            <a:off x="11301855" y="7781285"/>
            <a:ext cx="27267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4.50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7" name="object 158">
            <a:extLst>
              <a:ext uri="{FF2B5EF4-FFF2-40B4-BE49-F238E27FC236}">
                <a16:creationId xmlns:a16="http://schemas.microsoft.com/office/drawing/2014/main" id="{DA828896-BFE2-4528-9F33-37E7C56ECE51}"/>
              </a:ext>
            </a:extLst>
          </p:cNvPr>
          <p:cNvSpPr txBox="1"/>
          <p:nvPr/>
        </p:nvSpPr>
        <p:spPr>
          <a:xfrm>
            <a:off x="11301855" y="7471078"/>
            <a:ext cx="27267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5.38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8" name="object 159">
            <a:extLst>
              <a:ext uri="{FF2B5EF4-FFF2-40B4-BE49-F238E27FC236}">
                <a16:creationId xmlns:a16="http://schemas.microsoft.com/office/drawing/2014/main" id="{FFFE2FAF-774D-4AE3-895A-101251111432}"/>
              </a:ext>
            </a:extLst>
          </p:cNvPr>
          <p:cNvSpPr txBox="1"/>
          <p:nvPr/>
        </p:nvSpPr>
        <p:spPr>
          <a:xfrm>
            <a:off x="11301855" y="7160881"/>
            <a:ext cx="27267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6.25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object 160">
            <a:extLst>
              <a:ext uri="{FF2B5EF4-FFF2-40B4-BE49-F238E27FC236}">
                <a16:creationId xmlns:a16="http://schemas.microsoft.com/office/drawing/2014/main" id="{7837A8AB-0F36-47D2-9545-CFFAF54CDFDF}"/>
              </a:ext>
            </a:extLst>
          </p:cNvPr>
          <p:cNvSpPr txBox="1"/>
          <p:nvPr/>
        </p:nvSpPr>
        <p:spPr>
          <a:xfrm>
            <a:off x="11301855" y="6850673"/>
            <a:ext cx="27267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0" name="object 161">
            <a:extLst>
              <a:ext uri="{FF2B5EF4-FFF2-40B4-BE49-F238E27FC236}">
                <a16:creationId xmlns:a16="http://schemas.microsoft.com/office/drawing/2014/main" id="{2193FC9E-33F3-445C-B7A9-606C0A9A577F}"/>
              </a:ext>
            </a:extLst>
          </p:cNvPr>
          <p:cNvSpPr txBox="1"/>
          <p:nvPr/>
        </p:nvSpPr>
        <p:spPr>
          <a:xfrm>
            <a:off x="11301855" y="6540476"/>
            <a:ext cx="27267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8.00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object 163">
            <a:extLst>
              <a:ext uri="{FF2B5EF4-FFF2-40B4-BE49-F238E27FC236}">
                <a16:creationId xmlns:a16="http://schemas.microsoft.com/office/drawing/2014/main" id="{90EA2631-693C-4C03-819E-5A4E85F2C298}"/>
              </a:ext>
            </a:extLst>
          </p:cNvPr>
          <p:cNvSpPr txBox="1"/>
          <p:nvPr/>
        </p:nvSpPr>
        <p:spPr>
          <a:xfrm>
            <a:off x="-52318" y="7662793"/>
            <a:ext cx="431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sz="1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" name="object 344">
            <a:extLst>
              <a:ext uri="{FF2B5EF4-FFF2-40B4-BE49-F238E27FC236}">
                <a16:creationId xmlns:a16="http://schemas.microsoft.com/office/drawing/2014/main" id="{CC7A553D-3DCD-4272-9E70-902C3BD0F14D}"/>
              </a:ext>
            </a:extLst>
          </p:cNvPr>
          <p:cNvSpPr/>
          <p:nvPr/>
        </p:nvSpPr>
        <p:spPr>
          <a:xfrm>
            <a:off x="1199089" y="6868408"/>
            <a:ext cx="1920239" cy="1920239"/>
          </a:xfrm>
          <a:custGeom>
            <a:avLst/>
            <a:gdLst/>
            <a:ahLst/>
            <a:cxnLst/>
            <a:rect l="l" t="t" r="r" b="b"/>
            <a:pathLst>
              <a:path w="1920239" h="1920239">
                <a:moveTo>
                  <a:pt x="0" y="1920239"/>
                </a:moveTo>
                <a:lnTo>
                  <a:pt x="1920239" y="1920239"/>
                </a:lnTo>
                <a:lnTo>
                  <a:pt x="1920239" y="0"/>
                </a:lnTo>
                <a:lnTo>
                  <a:pt x="0" y="0"/>
                </a:lnTo>
                <a:lnTo>
                  <a:pt x="0" y="1920239"/>
                </a:lnTo>
                <a:close/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object 345">
            <a:extLst>
              <a:ext uri="{FF2B5EF4-FFF2-40B4-BE49-F238E27FC236}">
                <a16:creationId xmlns:a16="http://schemas.microsoft.com/office/drawing/2014/main" id="{B405C48A-98FF-42C2-998E-5B8ECE33CFC4}"/>
              </a:ext>
            </a:extLst>
          </p:cNvPr>
          <p:cNvSpPr txBox="1">
            <a:spLocks/>
          </p:cNvSpPr>
          <p:nvPr/>
        </p:nvSpPr>
        <p:spPr>
          <a:xfrm>
            <a:off x="4543482" y="9171239"/>
            <a:ext cx="305435" cy="130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850" b="1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30"/>
              </a:spcBef>
            </a:pPr>
            <a:r>
              <a:rPr lang="es-ES" spc="5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s-ES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s-ES" spc="5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lang="es-ES" spc="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4" name="object 346">
            <a:extLst>
              <a:ext uri="{FF2B5EF4-FFF2-40B4-BE49-F238E27FC236}">
                <a16:creationId xmlns:a16="http://schemas.microsoft.com/office/drawing/2014/main" id="{BF8DA0F0-6A75-4FE0-A3B0-451D35A6B75E}"/>
              </a:ext>
            </a:extLst>
          </p:cNvPr>
          <p:cNvSpPr txBox="1">
            <a:spLocks/>
          </p:cNvSpPr>
          <p:nvPr/>
        </p:nvSpPr>
        <p:spPr>
          <a:xfrm>
            <a:off x="5072783" y="9171239"/>
            <a:ext cx="244475" cy="130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850" b="1" i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30"/>
              </a:spcBef>
            </a:pPr>
            <a:r>
              <a:rPr lang="es-ES" spc="5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s-ES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s-ES" spc="5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s-ES" spc="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5" name="object 347">
            <a:extLst>
              <a:ext uri="{FF2B5EF4-FFF2-40B4-BE49-F238E27FC236}">
                <a16:creationId xmlns:a16="http://schemas.microsoft.com/office/drawing/2014/main" id="{B4170B32-5116-4E9F-9778-A9DCF65C263B}"/>
              </a:ext>
            </a:extLst>
          </p:cNvPr>
          <p:cNvSpPr txBox="1"/>
          <p:nvPr/>
        </p:nvSpPr>
        <p:spPr>
          <a:xfrm>
            <a:off x="5499722" y="9171239"/>
            <a:ext cx="38608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6" name="object 348">
            <a:extLst>
              <a:ext uri="{FF2B5EF4-FFF2-40B4-BE49-F238E27FC236}">
                <a16:creationId xmlns:a16="http://schemas.microsoft.com/office/drawing/2014/main" id="{C20E4448-DCEA-4FF8-898D-54F3123B1AD0}"/>
              </a:ext>
            </a:extLst>
          </p:cNvPr>
          <p:cNvSpPr txBox="1"/>
          <p:nvPr/>
        </p:nvSpPr>
        <p:spPr>
          <a:xfrm>
            <a:off x="6086767" y="9171239"/>
            <a:ext cx="207645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7" name="object 349">
            <a:extLst>
              <a:ext uri="{FF2B5EF4-FFF2-40B4-BE49-F238E27FC236}">
                <a16:creationId xmlns:a16="http://schemas.microsoft.com/office/drawing/2014/main" id="{5A7359B6-8805-4150-A869-E0E7B030D387}"/>
              </a:ext>
            </a:extLst>
          </p:cNvPr>
          <p:cNvSpPr txBox="1"/>
          <p:nvPr/>
        </p:nvSpPr>
        <p:spPr>
          <a:xfrm>
            <a:off x="6554678" y="9171239"/>
            <a:ext cx="268605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" name="object 350">
            <a:extLst>
              <a:ext uri="{FF2B5EF4-FFF2-40B4-BE49-F238E27FC236}">
                <a16:creationId xmlns:a16="http://schemas.microsoft.com/office/drawing/2014/main" id="{B05ABB6D-0F82-4C96-8AF9-2DA1A84FD314}"/>
              </a:ext>
            </a:extLst>
          </p:cNvPr>
          <p:cNvSpPr txBox="1"/>
          <p:nvPr/>
        </p:nvSpPr>
        <p:spPr>
          <a:xfrm>
            <a:off x="8411267" y="9200719"/>
            <a:ext cx="306705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9" name="object 351">
            <a:extLst>
              <a:ext uri="{FF2B5EF4-FFF2-40B4-BE49-F238E27FC236}">
                <a16:creationId xmlns:a16="http://schemas.microsoft.com/office/drawing/2014/main" id="{C61A577B-F7E0-4A86-A220-D0978AF9C302}"/>
              </a:ext>
            </a:extLst>
          </p:cNvPr>
          <p:cNvSpPr txBox="1"/>
          <p:nvPr/>
        </p:nvSpPr>
        <p:spPr>
          <a:xfrm>
            <a:off x="8942284" y="9200719"/>
            <a:ext cx="24511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0" name="object 352">
            <a:extLst>
              <a:ext uri="{FF2B5EF4-FFF2-40B4-BE49-F238E27FC236}">
                <a16:creationId xmlns:a16="http://schemas.microsoft.com/office/drawing/2014/main" id="{0AE45B58-27DC-4BC8-A19A-79F61D13DB6F}"/>
              </a:ext>
            </a:extLst>
          </p:cNvPr>
          <p:cNvSpPr txBox="1"/>
          <p:nvPr/>
        </p:nvSpPr>
        <p:spPr>
          <a:xfrm>
            <a:off x="9370608" y="9200719"/>
            <a:ext cx="386715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1" name="object 353">
            <a:extLst>
              <a:ext uri="{FF2B5EF4-FFF2-40B4-BE49-F238E27FC236}">
                <a16:creationId xmlns:a16="http://schemas.microsoft.com/office/drawing/2014/main" id="{AC186EE6-C03E-48DA-B8B3-511763AA3B12}"/>
              </a:ext>
            </a:extLst>
          </p:cNvPr>
          <p:cNvSpPr txBox="1"/>
          <p:nvPr/>
        </p:nvSpPr>
        <p:spPr>
          <a:xfrm>
            <a:off x="9959557" y="9200719"/>
            <a:ext cx="208279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2" name="object 354">
            <a:extLst>
              <a:ext uri="{FF2B5EF4-FFF2-40B4-BE49-F238E27FC236}">
                <a16:creationId xmlns:a16="http://schemas.microsoft.com/office/drawing/2014/main" id="{C78CEC3F-9EFE-40FB-A378-1CE6FE810C68}"/>
              </a:ext>
            </a:extLst>
          </p:cNvPr>
          <p:cNvSpPr txBox="1"/>
          <p:nvPr/>
        </p:nvSpPr>
        <p:spPr>
          <a:xfrm>
            <a:off x="10428986" y="9200719"/>
            <a:ext cx="26924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3" name="object 195">
            <a:extLst>
              <a:ext uri="{FF2B5EF4-FFF2-40B4-BE49-F238E27FC236}">
                <a16:creationId xmlns:a16="http://schemas.microsoft.com/office/drawing/2014/main" id="{3031E555-F082-4531-BB0E-0CD719F0E49E}"/>
              </a:ext>
            </a:extLst>
          </p:cNvPr>
          <p:cNvSpPr txBox="1"/>
          <p:nvPr/>
        </p:nvSpPr>
        <p:spPr>
          <a:xfrm>
            <a:off x="3876623" y="7651226"/>
            <a:ext cx="161583" cy="387350"/>
          </a:xfrm>
          <a:prstGeom prst="rect">
            <a:avLst/>
          </a:prstGeom>
        </p:spPr>
        <p:txBody>
          <a:bodyPr vert="vert270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s-ES" sz="10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4" name="object 279">
            <a:extLst>
              <a:ext uri="{FF2B5EF4-FFF2-40B4-BE49-F238E27FC236}">
                <a16:creationId xmlns:a16="http://schemas.microsoft.com/office/drawing/2014/main" id="{CFACA67D-E8F9-4E07-A6E0-073CB83D0DE2}"/>
              </a:ext>
            </a:extLst>
          </p:cNvPr>
          <p:cNvSpPr txBox="1"/>
          <p:nvPr/>
        </p:nvSpPr>
        <p:spPr>
          <a:xfrm>
            <a:off x="7851684" y="7575163"/>
            <a:ext cx="161583" cy="387350"/>
          </a:xfrm>
          <a:prstGeom prst="rect">
            <a:avLst/>
          </a:prstGeom>
        </p:spPr>
        <p:txBody>
          <a:bodyPr vert="vert270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1050" b="1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5" name="CuadroTexto 534">
            <a:extLst>
              <a:ext uri="{FF2B5EF4-FFF2-40B4-BE49-F238E27FC236}">
                <a16:creationId xmlns:a16="http://schemas.microsoft.com/office/drawing/2014/main" id="{EB9F7511-ABA7-4FAF-93A5-DC6AAE316133}"/>
              </a:ext>
            </a:extLst>
          </p:cNvPr>
          <p:cNvSpPr txBox="1"/>
          <p:nvPr/>
        </p:nvSpPr>
        <p:spPr>
          <a:xfrm>
            <a:off x="5337050" y="9345301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6" name="CuadroTexto 535">
            <a:extLst>
              <a:ext uri="{FF2B5EF4-FFF2-40B4-BE49-F238E27FC236}">
                <a16:creationId xmlns:a16="http://schemas.microsoft.com/office/drawing/2014/main" id="{B67C4771-4622-482F-A6D5-BB3ACB220E52}"/>
              </a:ext>
            </a:extLst>
          </p:cNvPr>
          <p:cNvSpPr txBox="1"/>
          <p:nvPr/>
        </p:nvSpPr>
        <p:spPr>
          <a:xfrm>
            <a:off x="9213940" y="9345301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7" name="object 257">
            <a:extLst>
              <a:ext uri="{FF2B5EF4-FFF2-40B4-BE49-F238E27FC236}">
                <a16:creationId xmlns:a16="http://schemas.microsoft.com/office/drawing/2014/main" id="{FF4205FA-95D5-4817-8E6D-3C5B92CDADD5}"/>
              </a:ext>
            </a:extLst>
          </p:cNvPr>
          <p:cNvSpPr txBox="1"/>
          <p:nvPr/>
        </p:nvSpPr>
        <p:spPr>
          <a:xfrm>
            <a:off x="7156308" y="6356188"/>
            <a:ext cx="20447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8" name="object 341">
            <a:extLst>
              <a:ext uri="{FF2B5EF4-FFF2-40B4-BE49-F238E27FC236}">
                <a16:creationId xmlns:a16="http://schemas.microsoft.com/office/drawing/2014/main" id="{AD6A3F52-51E3-4892-BA8B-3BBAD2D977B5}"/>
              </a:ext>
            </a:extLst>
          </p:cNvPr>
          <p:cNvSpPr txBox="1"/>
          <p:nvPr/>
        </p:nvSpPr>
        <p:spPr>
          <a:xfrm>
            <a:off x="10711427" y="6352534"/>
            <a:ext cx="739557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sz="1050" b="1" spc="7" baseline="-23809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05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s-ES" sz="105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sz="1050" baseline="3571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9" name="CuadroTexto 538">
            <a:extLst>
              <a:ext uri="{FF2B5EF4-FFF2-40B4-BE49-F238E27FC236}">
                <a16:creationId xmlns:a16="http://schemas.microsoft.com/office/drawing/2014/main" id="{B731C0AF-55A1-4DAB-84E0-45526D17ACEB}"/>
              </a:ext>
            </a:extLst>
          </p:cNvPr>
          <p:cNvSpPr txBox="1"/>
          <p:nvPr/>
        </p:nvSpPr>
        <p:spPr>
          <a:xfrm>
            <a:off x="495638" y="521482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540" name="CuadroTexto 539">
            <a:extLst>
              <a:ext uri="{FF2B5EF4-FFF2-40B4-BE49-F238E27FC236}">
                <a16:creationId xmlns:a16="http://schemas.microsoft.com/office/drawing/2014/main" id="{61E89F81-D558-46DB-AFF0-7B8344E25EEE}"/>
              </a:ext>
            </a:extLst>
          </p:cNvPr>
          <p:cNvSpPr txBox="1"/>
          <p:nvPr/>
        </p:nvSpPr>
        <p:spPr>
          <a:xfrm>
            <a:off x="492266" y="3543642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</p:txBody>
      </p:sp>
      <p:sp>
        <p:nvSpPr>
          <p:cNvPr id="541" name="CuadroTexto 540">
            <a:extLst>
              <a:ext uri="{FF2B5EF4-FFF2-40B4-BE49-F238E27FC236}">
                <a16:creationId xmlns:a16="http://schemas.microsoft.com/office/drawing/2014/main" id="{E5C28A7D-97B6-4DCE-8DC2-B24E7F6F1F0E}"/>
              </a:ext>
            </a:extLst>
          </p:cNvPr>
          <p:cNvSpPr txBox="1"/>
          <p:nvPr/>
        </p:nvSpPr>
        <p:spPr>
          <a:xfrm>
            <a:off x="498999" y="6527829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g)</a:t>
            </a:r>
          </a:p>
        </p:txBody>
      </p:sp>
      <p:sp>
        <p:nvSpPr>
          <p:cNvPr id="542" name="CuadroTexto 541">
            <a:extLst>
              <a:ext uri="{FF2B5EF4-FFF2-40B4-BE49-F238E27FC236}">
                <a16:creationId xmlns:a16="http://schemas.microsoft.com/office/drawing/2014/main" id="{FE145334-CD14-442B-AF25-3FD641904EAF}"/>
              </a:ext>
            </a:extLst>
          </p:cNvPr>
          <p:cNvSpPr txBox="1"/>
          <p:nvPr/>
        </p:nvSpPr>
        <p:spPr>
          <a:xfrm>
            <a:off x="4331707" y="558464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sp>
        <p:nvSpPr>
          <p:cNvPr id="543" name="CuadroTexto 542">
            <a:extLst>
              <a:ext uri="{FF2B5EF4-FFF2-40B4-BE49-F238E27FC236}">
                <a16:creationId xmlns:a16="http://schemas.microsoft.com/office/drawing/2014/main" id="{318F5BAA-0B20-45E9-BAA0-DD86FF1B1F8A}"/>
              </a:ext>
            </a:extLst>
          </p:cNvPr>
          <p:cNvSpPr txBox="1"/>
          <p:nvPr/>
        </p:nvSpPr>
        <p:spPr>
          <a:xfrm>
            <a:off x="4353735" y="3555224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</a:p>
        </p:txBody>
      </p:sp>
      <p:sp>
        <p:nvSpPr>
          <p:cNvPr id="544" name="CuadroTexto 543">
            <a:extLst>
              <a:ext uri="{FF2B5EF4-FFF2-40B4-BE49-F238E27FC236}">
                <a16:creationId xmlns:a16="http://schemas.microsoft.com/office/drawing/2014/main" id="{D7B3259F-E40E-4180-8452-0B3DF68C7576}"/>
              </a:ext>
            </a:extLst>
          </p:cNvPr>
          <p:cNvSpPr txBox="1"/>
          <p:nvPr/>
        </p:nvSpPr>
        <p:spPr>
          <a:xfrm>
            <a:off x="4360468" y="6552111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h)</a:t>
            </a:r>
          </a:p>
        </p:txBody>
      </p:sp>
      <p:sp>
        <p:nvSpPr>
          <p:cNvPr id="545" name="CuadroTexto 544">
            <a:extLst>
              <a:ext uri="{FF2B5EF4-FFF2-40B4-BE49-F238E27FC236}">
                <a16:creationId xmlns:a16="http://schemas.microsoft.com/office/drawing/2014/main" id="{601F1F1C-F96D-4C1F-BF0D-2CD23FD3E9A1}"/>
              </a:ext>
            </a:extLst>
          </p:cNvPr>
          <p:cNvSpPr txBox="1"/>
          <p:nvPr/>
        </p:nvSpPr>
        <p:spPr>
          <a:xfrm>
            <a:off x="10542503" y="584178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</a:p>
        </p:txBody>
      </p:sp>
      <p:sp>
        <p:nvSpPr>
          <p:cNvPr id="546" name="CuadroTexto 545">
            <a:extLst>
              <a:ext uri="{FF2B5EF4-FFF2-40B4-BE49-F238E27FC236}">
                <a16:creationId xmlns:a16="http://schemas.microsoft.com/office/drawing/2014/main" id="{A6C41DAE-2DA1-4CF0-B361-271CA831B0BA}"/>
              </a:ext>
            </a:extLst>
          </p:cNvPr>
          <p:cNvSpPr txBox="1"/>
          <p:nvPr/>
        </p:nvSpPr>
        <p:spPr>
          <a:xfrm>
            <a:off x="10539131" y="3568238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f)</a:t>
            </a:r>
          </a:p>
        </p:txBody>
      </p:sp>
      <p:sp>
        <p:nvSpPr>
          <p:cNvPr id="547" name="CuadroTexto 546">
            <a:extLst>
              <a:ext uri="{FF2B5EF4-FFF2-40B4-BE49-F238E27FC236}">
                <a16:creationId xmlns:a16="http://schemas.microsoft.com/office/drawing/2014/main" id="{4A91426A-4DAF-47E5-92C5-6BC8D71677C5}"/>
              </a:ext>
            </a:extLst>
          </p:cNvPr>
          <p:cNvSpPr txBox="1"/>
          <p:nvPr/>
        </p:nvSpPr>
        <p:spPr>
          <a:xfrm>
            <a:off x="10545864" y="6565125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</a:p>
        </p:txBody>
      </p:sp>
      <p:sp>
        <p:nvSpPr>
          <p:cNvPr id="549" name="CuadroTexto 548">
            <a:extLst>
              <a:ext uri="{FF2B5EF4-FFF2-40B4-BE49-F238E27FC236}">
                <a16:creationId xmlns:a16="http://schemas.microsoft.com/office/drawing/2014/main" id="{4FF6C5CF-C912-4B72-A29D-93BFC1227947}"/>
              </a:ext>
            </a:extLst>
          </p:cNvPr>
          <p:cNvSpPr txBox="1"/>
          <p:nvPr/>
        </p:nvSpPr>
        <p:spPr>
          <a:xfrm>
            <a:off x="379482" y="-501638"/>
            <a:ext cx="12292788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7788"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7.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(a, d, g) The visual appearances, (b, c, h) local pH distribution and (c, f 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local dissolved H</a:t>
            </a:r>
            <a:r>
              <a:rPr lang="en-US" sz="1800" baseline="-25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concentration for HHC after 1 h, 6 h and 24 h of immersion in inorganic α-MEM at 37ºC. The red rectangle in each optical micrograph indicates the precise location of local pH and H</a:t>
            </a:r>
            <a:r>
              <a:rPr lang="en-US" sz="1800" baseline="-25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mapping (3 × 3 mm).</a:t>
            </a:r>
            <a:endParaRPr lang="es-ES" sz="18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875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4664" y="569976"/>
            <a:ext cx="3281171" cy="2624327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14329" y="573880"/>
            <a:ext cx="2700073" cy="258822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555120" y="2950823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311591" y="1897051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01934" y="2863681"/>
            <a:ext cx="681990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1575" b="1" spc="7" baseline="-31746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1.88</a:t>
            </a:r>
            <a:r>
              <a:rPr sz="1575" b="1" spc="412" baseline="-3174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1.88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488414" y="2860752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66208" y="546720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947901" y="1895587"/>
            <a:ext cx="866775" cy="5734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1575" b="1" spc="7" baseline="-529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1.29</a:t>
            </a:r>
            <a:r>
              <a:rPr sz="1575" b="1" spc="7" baseline="-31746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1.29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1.29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6080">
              <a:lnSpc>
                <a:spcPct val="100000"/>
              </a:lnSpc>
              <a:spcBef>
                <a:spcPts val="178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1.29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502352" y="1586562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771576" y="2509986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8063712" y="569274"/>
            <a:ext cx="2755900" cy="2643505"/>
            <a:chOff x="8466485" y="569274"/>
            <a:chExt cx="2755900" cy="2643505"/>
          </a:xfrm>
        </p:grpSpPr>
        <p:sp>
          <p:nvSpPr>
            <p:cNvPr id="13" name="object 13"/>
            <p:cNvSpPr/>
            <p:nvPr/>
          </p:nvSpPr>
          <p:spPr>
            <a:xfrm>
              <a:off x="8517102" y="574033"/>
              <a:ext cx="2700655" cy="2588260"/>
            </a:xfrm>
            <a:custGeom>
              <a:avLst/>
              <a:gdLst/>
              <a:ahLst/>
              <a:cxnLst/>
              <a:rect l="l" t="t" r="r" b="b"/>
              <a:pathLst>
                <a:path w="2700654" h="2588260">
                  <a:moveTo>
                    <a:pt x="0" y="2587944"/>
                  </a:moveTo>
                  <a:lnTo>
                    <a:pt x="2700073" y="2587944"/>
                  </a:lnTo>
                </a:path>
                <a:path w="2700654" h="2588260">
                  <a:moveTo>
                    <a:pt x="0" y="0"/>
                  </a:moveTo>
                  <a:lnTo>
                    <a:pt x="2700073" y="0"/>
                  </a:lnTo>
                </a:path>
              </a:pathLst>
            </a:custGeom>
            <a:ln w="95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8517102" y="3161978"/>
              <a:ext cx="2700655" cy="50800"/>
            </a:xfrm>
            <a:custGeom>
              <a:avLst/>
              <a:gdLst/>
              <a:ahLst/>
              <a:cxnLst/>
              <a:rect l="l" t="t" r="r" b="b"/>
              <a:pathLst>
                <a:path w="2700654" h="50800">
                  <a:moveTo>
                    <a:pt x="225258" y="0"/>
                  </a:moveTo>
                  <a:lnTo>
                    <a:pt x="225258" y="24892"/>
                  </a:lnTo>
                </a:path>
                <a:path w="2700654" h="50800">
                  <a:moveTo>
                    <a:pt x="675013" y="0"/>
                  </a:moveTo>
                  <a:lnTo>
                    <a:pt x="675013" y="24892"/>
                  </a:lnTo>
                </a:path>
                <a:path w="2700654" h="50800">
                  <a:moveTo>
                    <a:pt x="1124807" y="0"/>
                  </a:moveTo>
                  <a:lnTo>
                    <a:pt x="1124807" y="24892"/>
                  </a:lnTo>
                </a:path>
                <a:path w="2700654" h="50800">
                  <a:moveTo>
                    <a:pt x="1575295" y="0"/>
                  </a:moveTo>
                  <a:lnTo>
                    <a:pt x="1575295" y="24892"/>
                  </a:lnTo>
                </a:path>
                <a:path w="2700654" h="50800">
                  <a:moveTo>
                    <a:pt x="2025050" y="0"/>
                  </a:moveTo>
                  <a:lnTo>
                    <a:pt x="2025050" y="24892"/>
                  </a:lnTo>
                </a:path>
                <a:path w="2700654" h="50800">
                  <a:moveTo>
                    <a:pt x="2474834" y="0"/>
                  </a:moveTo>
                  <a:lnTo>
                    <a:pt x="2474834" y="24892"/>
                  </a:lnTo>
                </a:path>
                <a:path w="2700654" h="50800">
                  <a:moveTo>
                    <a:pt x="0" y="0"/>
                  </a:moveTo>
                  <a:lnTo>
                    <a:pt x="0" y="50516"/>
                  </a:lnTo>
                </a:path>
                <a:path w="2700654" h="50800">
                  <a:moveTo>
                    <a:pt x="449783" y="0"/>
                  </a:moveTo>
                  <a:lnTo>
                    <a:pt x="449783" y="50516"/>
                  </a:lnTo>
                </a:path>
                <a:path w="2700654" h="50800">
                  <a:moveTo>
                    <a:pt x="900282" y="0"/>
                  </a:moveTo>
                  <a:lnTo>
                    <a:pt x="900282" y="50516"/>
                  </a:lnTo>
                </a:path>
                <a:path w="2700654" h="50800">
                  <a:moveTo>
                    <a:pt x="1350036" y="0"/>
                  </a:moveTo>
                  <a:lnTo>
                    <a:pt x="1350036" y="50516"/>
                  </a:lnTo>
                </a:path>
                <a:path w="2700654" h="50800">
                  <a:moveTo>
                    <a:pt x="1799820" y="0"/>
                  </a:moveTo>
                  <a:lnTo>
                    <a:pt x="1799820" y="50516"/>
                  </a:lnTo>
                </a:path>
                <a:path w="2700654" h="50800">
                  <a:moveTo>
                    <a:pt x="2250318" y="0"/>
                  </a:moveTo>
                  <a:lnTo>
                    <a:pt x="2250318" y="50516"/>
                  </a:lnTo>
                </a:path>
                <a:path w="2700654" h="50800">
                  <a:moveTo>
                    <a:pt x="2700073" y="0"/>
                  </a:moveTo>
                  <a:lnTo>
                    <a:pt x="2700073" y="50516"/>
                  </a:lnTo>
                </a:path>
              </a:pathLst>
            </a:custGeom>
            <a:ln w="95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8517102" y="574033"/>
              <a:ext cx="2700655" cy="2588260"/>
            </a:xfrm>
            <a:custGeom>
              <a:avLst/>
              <a:gdLst/>
              <a:ahLst/>
              <a:cxnLst/>
              <a:rect l="l" t="t" r="r" b="b"/>
              <a:pathLst>
                <a:path w="2700654" h="2588260">
                  <a:moveTo>
                    <a:pt x="0" y="2587944"/>
                  </a:moveTo>
                  <a:lnTo>
                    <a:pt x="0" y="0"/>
                  </a:lnTo>
                </a:path>
                <a:path w="2700654" h="2588260">
                  <a:moveTo>
                    <a:pt x="2700073" y="2587944"/>
                  </a:moveTo>
                  <a:lnTo>
                    <a:pt x="2700073" y="0"/>
                  </a:lnTo>
                </a:path>
              </a:pathLst>
            </a:custGeom>
            <a:ln w="95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8466485" y="574033"/>
              <a:ext cx="50800" cy="2588260"/>
            </a:xfrm>
            <a:custGeom>
              <a:avLst/>
              <a:gdLst/>
              <a:ahLst/>
              <a:cxnLst/>
              <a:rect l="l" t="t" r="r" b="b"/>
              <a:pathLst>
                <a:path w="50800" h="2588260">
                  <a:moveTo>
                    <a:pt x="50617" y="2372651"/>
                  </a:moveTo>
                  <a:lnTo>
                    <a:pt x="25675" y="2372651"/>
                  </a:lnTo>
                </a:path>
                <a:path w="50800" h="2588260">
                  <a:moveTo>
                    <a:pt x="50617" y="1941331"/>
                  </a:moveTo>
                  <a:lnTo>
                    <a:pt x="25675" y="1941331"/>
                  </a:lnTo>
                </a:path>
                <a:path w="50800" h="2588260">
                  <a:moveTo>
                    <a:pt x="50617" y="1510012"/>
                  </a:moveTo>
                  <a:lnTo>
                    <a:pt x="25675" y="1510012"/>
                  </a:lnTo>
                </a:path>
                <a:path w="50800" h="2588260">
                  <a:moveTo>
                    <a:pt x="50617" y="1078693"/>
                  </a:moveTo>
                  <a:lnTo>
                    <a:pt x="25675" y="1078693"/>
                  </a:lnTo>
                </a:path>
                <a:path w="50800" h="2588260">
                  <a:moveTo>
                    <a:pt x="50617" y="647374"/>
                  </a:moveTo>
                  <a:lnTo>
                    <a:pt x="25675" y="647374"/>
                  </a:lnTo>
                </a:path>
                <a:path w="50800" h="2588260">
                  <a:moveTo>
                    <a:pt x="50617" y="216025"/>
                  </a:moveTo>
                  <a:lnTo>
                    <a:pt x="25675" y="216025"/>
                  </a:lnTo>
                </a:path>
                <a:path w="50800" h="2588260">
                  <a:moveTo>
                    <a:pt x="50617" y="2587944"/>
                  </a:moveTo>
                  <a:lnTo>
                    <a:pt x="0" y="2587944"/>
                  </a:lnTo>
                </a:path>
                <a:path w="50800" h="2588260">
                  <a:moveTo>
                    <a:pt x="50617" y="2156625"/>
                  </a:moveTo>
                  <a:lnTo>
                    <a:pt x="0" y="2156625"/>
                  </a:lnTo>
                </a:path>
                <a:path w="50800" h="2588260">
                  <a:moveTo>
                    <a:pt x="50617" y="1725306"/>
                  </a:moveTo>
                  <a:lnTo>
                    <a:pt x="0" y="1725306"/>
                  </a:lnTo>
                </a:path>
                <a:path w="50800" h="2588260">
                  <a:moveTo>
                    <a:pt x="50617" y="1293986"/>
                  </a:moveTo>
                  <a:lnTo>
                    <a:pt x="0" y="1293986"/>
                  </a:lnTo>
                </a:path>
                <a:path w="50800" h="2588260">
                  <a:moveTo>
                    <a:pt x="50617" y="862667"/>
                  </a:moveTo>
                  <a:lnTo>
                    <a:pt x="0" y="862667"/>
                  </a:lnTo>
                </a:path>
                <a:path w="50800" h="2588260">
                  <a:moveTo>
                    <a:pt x="50617" y="431319"/>
                  </a:moveTo>
                  <a:lnTo>
                    <a:pt x="0" y="431319"/>
                  </a:lnTo>
                </a:path>
                <a:path w="50800" h="2588260">
                  <a:moveTo>
                    <a:pt x="50617" y="0"/>
                  </a:moveTo>
                  <a:lnTo>
                    <a:pt x="0" y="0"/>
                  </a:lnTo>
                </a:path>
              </a:pathLst>
            </a:custGeom>
            <a:ln w="95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7961485" y="3210044"/>
            <a:ext cx="756285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462280" algn="l"/>
              </a:tabLst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892578" y="3210044"/>
            <a:ext cx="24511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810456" y="3210044"/>
            <a:ext cx="208279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230143" y="3210044"/>
            <a:ext cx="71882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462280" algn="l"/>
              </a:tabLst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735522" y="3071653"/>
            <a:ext cx="306705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271175" y="3152126"/>
            <a:ext cx="387350" cy="203902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7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735522" y="2640334"/>
            <a:ext cx="306705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796410" y="2209015"/>
            <a:ext cx="24511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954883" y="1777695"/>
            <a:ext cx="86995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833089" y="1346376"/>
            <a:ext cx="208279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772201" y="915057"/>
            <a:ext cx="26924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772201" y="483737"/>
            <a:ext cx="26924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0910556" y="571099"/>
            <a:ext cx="275590" cy="2593975"/>
            <a:chOff x="11650791" y="571099"/>
            <a:chExt cx="275590" cy="2593975"/>
          </a:xfrm>
        </p:grpSpPr>
        <p:sp>
          <p:nvSpPr>
            <p:cNvPr id="31" name="object 31"/>
            <p:cNvSpPr/>
            <p:nvPr/>
          </p:nvSpPr>
          <p:spPr>
            <a:xfrm>
              <a:off x="11653726" y="310997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11653726" y="3058719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90" y="0"/>
                  </a:moveTo>
                  <a:lnTo>
                    <a:pt x="0" y="0"/>
                  </a:lnTo>
                  <a:lnTo>
                    <a:pt x="0" y="51248"/>
                  </a:lnTo>
                  <a:lnTo>
                    <a:pt x="221590" y="51248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1653726" y="300671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1653726" y="295473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11653726" y="2903464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90" y="0"/>
                  </a:moveTo>
                  <a:lnTo>
                    <a:pt x="0" y="0"/>
                  </a:lnTo>
                  <a:lnTo>
                    <a:pt x="0" y="51273"/>
                  </a:lnTo>
                  <a:lnTo>
                    <a:pt x="221590" y="51273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1653726" y="285147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1653726" y="279947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1653726" y="2748230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90" y="0"/>
                  </a:moveTo>
                  <a:lnTo>
                    <a:pt x="0" y="0"/>
                  </a:lnTo>
                  <a:lnTo>
                    <a:pt x="0" y="51248"/>
                  </a:lnTo>
                  <a:lnTo>
                    <a:pt x="221590" y="51248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1653726" y="269622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1653726" y="264423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11653726" y="2592965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90" y="0"/>
                  </a:moveTo>
                  <a:lnTo>
                    <a:pt x="0" y="0"/>
                  </a:lnTo>
                  <a:lnTo>
                    <a:pt x="0" y="51273"/>
                  </a:lnTo>
                  <a:lnTo>
                    <a:pt x="221590" y="51273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1653726" y="254098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11653726" y="248898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11653726" y="243699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11653726" y="2385725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90" y="0"/>
                  </a:moveTo>
                  <a:lnTo>
                    <a:pt x="0" y="0"/>
                  </a:lnTo>
                  <a:lnTo>
                    <a:pt x="0" y="51273"/>
                  </a:lnTo>
                  <a:lnTo>
                    <a:pt x="221590" y="51273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11653726" y="233374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11653726" y="228174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11653726" y="2230490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90" y="0"/>
                  </a:moveTo>
                  <a:lnTo>
                    <a:pt x="0" y="0"/>
                  </a:lnTo>
                  <a:lnTo>
                    <a:pt x="0" y="51248"/>
                  </a:lnTo>
                  <a:lnTo>
                    <a:pt x="221590" y="51248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11653726" y="217848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11653726" y="212650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11653726" y="2075236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90" y="0"/>
                  </a:moveTo>
                  <a:lnTo>
                    <a:pt x="0" y="0"/>
                  </a:lnTo>
                  <a:lnTo>
                    <a:pt x="0" y="51273"/>
                  </a:lnTo>
                  <a:lnTo>
                    <a:pt x="221590" y="51273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1653726" y="202325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1653726" y="197124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1653726" y="1920001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90" y="0"/>
                  </a:moveTo>
                  <a:lnTo>
                    <a:pt x="0" y="0"/>
                  </a:lnTo>
                  <a:lnTo>
                    <a:pt x="0" y="51248"/>
                  </a:lnTo>
                  <a:lnTo>
                    <a:pt x="221590" y="51248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11653726" y="186802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11653726" y="181601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1653726" y="1764761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90" y="0"/>
                  </a:moveTo>
                  <a:lnTo>
                    <a:pt x="0" y="0"/>
                  </a:lnTo>
                  <a:lnTo>
                    <a:pt x="0" y="51248"/>
                  </a:lnTo>
                  <a:lnTo>
                    <a:pt x="221590" y="51248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11653726" y="171275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11653726" y="166078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11653726" y="1609507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590" y="0"/>
                  </a:moveTo>
                  <a:lnTo>
                    <a:pt x="0" y="0"/>
                  </a:lnTo>
                  <a:lnTo>
                    <a:pt x="0" y="51273"/>
                  </a:lnTo>
                  <a:lnTo>
                    <a:pt x="221590" y="51273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11653726" y="155752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11653726" y="150551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11653726" y="1454272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4">
                  <a:moveTo>
                    <a:pt x="221590" y="0"/>
                  </a:moveTo>
                  <a:lnTo>
                    <a:pt x="0" y="0"/>
                  </a:lnTo>
                  <a:lnTo>
                    <a:pt x="0" y="51248"/>
                  </a:lnTo>
                  <a:lnTo>
                    <a:pt x="221590" y="51248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1653726" y="1402267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11653726" y="135028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11653726" y="1299008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4">
                  <a:moveTo>
                    <a:pt x="221590" y="0"/>
                  </a:moveTo>
                  <a:lnTo>
                    <a:pt x="0" y="0"/>
                  </a:lnTo>
                  <a:lnTo>
                    <a:pt x="0" y="51273"/>
                  </a:lnTo>
                  <a:lnTo>
                    <a:pt x="221590" y="51273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11653726" y="124703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11653726" y="119502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11653726" y="114304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11653726" y="1091768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4">
                  <a:moveTo>
                    <a:pt x="221590" y="0"/>
                  </a:moveTo>
                  <a:lnTo>
                    <a:pt x="0" y="0"/>
                  </a:lnTo>
                  <a:lnTo>
                    <a:pt x="0" y="51273"/>
                  </a:lnTo>
                  <a:lnTo>
                    <a:pt x="221590" y="51273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11653726" y="103979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11653726" y="98778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11653726" y="936533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4">
                  <a:moveTo>
                    <a:pt x="221590" y="0"/>
                  </a:moveTo>
                  <a:lnTo>
                    <a:pt x="0" y="0"/>
                  </a:lnTo>
                  <a:lnTo>
                    <a:pt x="0" y="51248"/>
                  </a:lnTo>
                  <a:lnTo>
                    <a:pt x="221590" y="51248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11653726" y="884527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11653726" y="83255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69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11653726" y="781278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4">
                  <a:moveTo>
                    <a:pt x="221590" y="0"/>
                  </a:moveTo>
                  <a:lnTo>
                    <a:pt x="0" y="0"/>
                  </a:lnTo>
                  <a:lnTo>
                    <a:pt x="0" y="51273"/>
                  </a:lnTo>
                  <a:lnTo>
                    <a:pt x="221590" y="51273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11653726" y="72929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90" y="0"/>
                  </a:moveTo>
                  <a:lnTo>
                    <a:pt x="0" y="0"/>
                  </a:lnTo>
                  <a:lnTo>
                    <a:pt x="0" y="51980"/>
                  </a:lnTo>
                  <a:lnTo>
                    <a:pt x="221590" y="51980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11653726" y="677287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11653726" y="626043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4">
                  <a:moveTo>
                    <a:pt x="221590" y="0"/>
                  </a:moveTo>
                  <a:lnTo>
                    <a:pt x="0" y="0"/>
                  </a:lnTo>
                  <a:lnTo>
                    <a:pt x="0" y="51248"/>
                  </a:lnTo>
                  <a:lnTo>
                    <a:pt x="221590" y="51248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11653726" y="57403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590" y="0"/>
                  </a:moveTo>
                  <a:lnTo>
                    <a:pt x="0" y="0"/>
                  </a:lnTo>
                  <a:lnTo>
                    <a:pt x="0" y="52005"/>
                  </a:lnTo>
                  <a:lnTo>
                    <a:pt x="221590" y="52005"/>
                  </a:lnTo>
                  <a:lnTo>
                    <a:pt x="221590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11653726" y="574033"/>
              <a:ext cx="272415" cy="2588260"/>
            </a:xfrm>
            <a:custGeom>
              <a:avLst/>
              <a:gdLst/>
              <a:ahLst/>
              <a:cxnLst/>
              <a:rect l="l" t="t" r="r" b="b"/>
              <a:pathLst>
                <a:path w="272415" h="2588260">
                  <a:moveTo>
                    <a:pt x="221590" y="2587944"/>
                  </a:moveTo>
                  <a:lnTo>
                    <a:pt x="221590" y="0"/>
                  </a:lnTo>
                </a:path>
                <a:path w="272415" h="2588260">
                  <a:moveTo>
                    <a:pt x="221590" y="2535934"/>
                  </a:moveTo>
                  <a:lnTo>
                    <a:pt x="272208" y="2535934"/>
                  </a:lnTo>
                </a:path>
                <a:path w="272415" h="2588260">
                  <a:moveTo>
                    <a:pt x="221590" y="2225445"/>
                  </a:moveTo>
                  <a:lnTo>
                    <a:pt x="272208" y="2225445"/>
                  </a:lnTo>
                </a:path>
                <a:path w="272415" h="2588260">
                  <a:moveTo>
                    <a:pt x="221590" y="1914946"/>
                  </a:moveTo>
                  <a:lnTo>
                    <a:pt x="272208" y="1914946"/>
                  </a:lnTo>
                </a:path>
                <a:path w="272415" h="2588260">
                  <a:moveTo>
                    <a:pt x="221590" y="1604456"/>
                  </a:moveTo>
                  <a:lnTo>
                    <a:pt x="272208" y="1604456"/>
                  </a:lnTo>
                </a:path>
                <a:path w="272415" h="2588260">
                  <a:moveTo>
                    <a:pt x="221590" y="1293986"/>
                  </a:moveTo>
                  <a:lnTo>
                    <a:pt x="272208" y="1293986"/>
                  </a:lnTo>
                </a:path>
                <a:path w="272415" h="2588260">
                  <a:moveTo>
                    <a:pt x="221590" y="983487"/>
                  </a:moveTo>
                  <a:lnTo>
                    <a:pt x="272208" y="983487"/>
                  </a:lnTo>
                </a:path>
                <a:path w="272415" h="2588260">
                  <a:moveTo>
                    <a:pt x="221590" y="672998"/>
                  </a:moveTo>
                  <a:lnTo>
                    <a:pt x="272208" y="672998"/>
                  </a:lnTo>
                </a:path>
                <a:path w="272415" h="2588260">
                  <a:moveTo>
                    <a:pt x="221590" y="362499"/>
                  </a:moveTo>
                  <a:lnTo>
                    <a:pt x="272208" y="362499"/>
                  </a:lnTo>
                </a:path>
                <a:path w="272415" h="2588260">
                  <a:moveTo>
                    <a:pt x="221590" y="52010"/>
                  </a:moveTo>
                  <a:lnTo>
                    <a:pt x="272208" y="52010"/>
                  </a:lnTo>
                </a:path>
                <a:path w="272415" h="2588260">
                  <a:moveTo>
                    <a:pt x="0" y="0"/>
                  </a:moveTo>
                  <a:lnTo>
                    <a:pt x="221590" y="0"/>
                  </a:lnTo>
                  <a:lnTo>
                    <a:pt x="221590" y="2587944"/>
                  </a:lnTo>
                  <a:lnTo>
                    <a:pt x="0" y="2587944"/>
                  </a:lnTo>
                  <a:lnTo>
                    <a:pt x="0" y="0"/>
                  </a:lnTo>
                </a:path>
              </a:pathLst>
            </a:custGeom>
            <a:ln w="58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2" name="object 82"/>
          <p:cNvSpPr txBox="1"/>
          <p:nvPr/>
        </p:nvSpPr>
        <p:spPr>
          <a:xfrm>
            <a:off x="11206038" y="3041626"/>
            <a:ext cx="320939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1.00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11206038" y="2731137"/>
            <a:ext cx="320939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1.88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11206038" y="2420667"/>
            <a:ext cx="320939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11206038" y="2110168"/>
            <a:ext cx="320939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11206038" y="1799679"/>
            <a:ext cx="320939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4.50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11206038" y="1489180"/>
            <a:ext cx="320939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5.38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11206038" y="1178690"/>
            <a:ext cx="320939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6.25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11206038" y="868191"/>
            <a:ext cx="320939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11206038" y="557702"/>
            <a:ext cx="320939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8.00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" name="object 9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87439" y="550891"/>
            <a:ext cx="2690358" cy="2577824"/>
          </a:xfrm>
          <a:prstGeom prst="rect">
            <a:avLst/>
          </a:prstGeom>
        </p:spPr>
      </p:pic>
      <p:sp>
        <p:nvSpPr>
          <p:cNvPr id="93" name="object 93"/>
          <p:cNvSpPr txBox="1"/>
          <p:nvPr/>
        </p:nvSpPr>
        <p:spPr>
          <a:xfrm>
            <a:off x="4593498" y="2064259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5221476" y="1568282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4543774" y="647831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6062236" y="1672578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6348084" y="1774696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6342967" y="2199191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5042375" y="2338489"/>
            <a:ext cx="28702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0" name="object 100"/>
          <p:cNvGrpSpPr/>
          <p:nvPr/>
        </p:nvGrpSpPr>
        <p:grpSpPr>
          <a:xfrm>
            <a:off x="4237004" y="546381"/>
            <a:ext cx="2745740" cy="2632710"/>
            <a:chOff x="4237004" y="546381"/>
            <a:chExt cx="2745740" cy="2632710"/>
          </a:xfrm>
        </p:grpSpPr>
        <p:sp>
          <p:nvSpPr>
            <p:cNvPr id="101" name="object 101"/>
            <p:cNvSpPr/>
            <p:nvPr/>
          </p:nvSpPr>
          <p:spPr>
            <a:xfrm>
              <a:off x="4287439" y="551121"/>
              <a:ext cx="2690495" cy="2578100"/>
            </a:xfrm>
            <a:custGeom>
              <a:avLst/>
              <a:gdLst/>
              <a:ahLst/>
              <a:cxnLst/>
              <a:rect l="l" t="t" r="r" b="b"/>
              <a:pathLst>
                <a:path w="2690495" h="2578100">
                  <a:moveTo>
                    <a:pt x="0" y="2577594"/>
                  </a:moveTo>
                  <a:lnTo>
                    <a:pt x="2690358" y="2577594"/>
                  </a:lnTo>
                </a:path>
                <a:path w="2690495" h="2578100">
                  <a:moveTo>
                    <a:pt x="0" y="0"/>
                  </a:moveTo>
                  <a:lnTo>
                    <a:pt x="2690358" y="0"/>
                  </a:lnTo>
                </a:path>
              </a:pathLst>
            </a:custGeom>
            <a:ln w="94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4287439" y="3128716"/>
              <a:ext cx="2690495" cy="50800"/>
            </a:xfrm>
            <a:custGeom>
              <a:avLst/>
              <a:gdLst/>
              <a:ahLst/>
              <a:cxnLst/>
              <a:rect l="l" t="t" r="r" b="b"/>
              <a:pathLst>
                <a:path w="2690495" h="50800">
                  <a:moveTo>
                    <a:pt x="224448" y="0"/>
                  </a:moveTo>
                  <a:lnTo>
                    <a:pt x="224448" y="24822"/>
                  </a:lnTo>
                </a:path>
                <a:path w="2690495" h="50800">
                  <a:moveTo>
                    <a:pt x="672584" y="0"/>
                  </a:moveTo>
                  <a:lnTo>
                    <a:pt x="672584" y="24822"/>
                  </a:lnTo>
                </a:path>
                <a:path w="2690495" h="50800">
                  <a:moveTo>
                    <a:pt x="1120760" y="0"/>
                  </a:moveTo>
                  <a:lnTo>
                    <a:pt x="1120760" y="24822"/>
                  </a:lnTo>
                </a:path>
                <a:path w="2690495" h="50800">
                  <a:moveTo>
                    <a:pt x="1569627" y="0"/>
                  </a:moveTo>
                  <a:lnTo>
                    <a:pt x="1569627" y="24822"/>
                  </a:lnTo>
                </a:path>
                <a:path w="2690495" h="50800">
                  <a:moveTo>
                    <a:pt x="2017764" y="0"/>
                  </a:moveTo>
                  <a:lnTo>
                    <a:pt x="2017764" y="24822"/>
                  </a:lnTo>
                </a:path>
                <a:path w="2690495" h="50800">
                  <a:moveTo>
                    <a:pt x="2465930" y="0"/>
                  </a:moveTo>
                  <a:lnTo>
                    <a:pt x="2465930" y="24822"/>
                  </a:lnTo>
                </a:path>
                <a:path w="2690495" h="50800">
                  <a:moveTo>
                    <a:pt x="0" y="0"/>
                  </a:moveTo>
                  <a:lnTo>
                    <a:pt x="0" y="50344"/>
                  </a:lnTo>
                </a:path>
                <a:path w="2690495" h="50800">
                  <a:moveTo>
                    <a:pt x="448165" y="0"/>
                  </a:moveTo>
                  <a:lnTo>
                    <a:pt x="448165" y="50344"/>
                  </a:lnTo>
                </a:path>
                <a:path w="2690495" h="50800">
                  <a:moveTo>
                    <a:pt x="897042" y="0"/>
                  </a:moveTo>
                  <a:lnTo>
                    <a:pt x="897042" y="50344"/>
                  </a:lnTo>
                </a:path>
                <a:path w="2690495" h="50800">
                  <a:moveTo>
                    <a:pt x="1345179" y="0"/>
                  </a:moveTo>
                  <a:lnTo>
                    <a:pt x="1345179" y="50344"/>
                  </a:lnTo>
                </a:path>
                <a:path w="2690495" h="50800">
                  <a:moveTo>
                    <a:pt x="1793345" y="0"/>
                  </a:moveTo>
                  <a:lnTo>
                    <a:pt x="1793345" y="50344"/>
                  </a:lnTo>
                </a:path>
                <a:path w="2690495" h="50800">
                  <a:moveTo>
                    <a:pt x="2242222" y="0"/>
                  </a:moveTo>
                  <a:lnTo>
                    <a:pt x="2242222" y="50344"/>
                  </a:lnTo>
                </a:path>
                <a:path w="2690495" h="50800">
                  <a:moveTo>
                    <a:pt x="2690358" y="0"/>
                  </a:moveTo>
                  <a:lnTo>
                    <a:pt x="2690358" y="50344"/>
                  </a:lnTo>
                </a:path>
              </a:pathLst>
            </a:custGeom>
            <a:ln w="94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object 103"/>
            <p:cNvSpPr/>
            <p:nvPr/>
          </p:nvSpPr>
          <p:spPr>
            <a:xfrm>
              <a:off x="4287439" y="551121"/>
              <a:ext cx="2690495" cy="2578100"/>
            </a:xfrm>
            <a:custGeom>
              <a:avLst/>
              <a:gdLst/>
              <a:ahLst/>
              <a:cxnLst/>
              <a:rect l="l" t="t" r="r" b="b"/>
              <a:pathLst>
                <a:path w="2690495" h="2578100">
                  <a:moveTo>
                    <a:pt x="0" y="2577594"/>
                  </a:moveTo>
                  <a:lnTo>
                    <a:pt x="0" y="0"/>
                  </a:lnTo>
                </a:path>
                <a:path w="2690495" h="2578100">
                  <a:moveTo>
                    <a:pt x="2690358" y="2577594"/>
                  </a:moveTo>
                  <a:lnTo>
                    <a:pt x="2690358" y="0"/>
                  </a:lnTo>
                </a:path>
              </a:pathLst>
            </a:custGeom>
            <a:ln w="94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object 104"/>
            <p:cNvSpPr/>
            <p:nvPr/>
          </p:nvSpPr>
          <p:spPr>
            <a:xfrm>
              <a:off x="4237004" y="551121"/>
              <a:ext cx="50800" cy="2578100"/>
            </a:xfrm>
            <a:custGeom>
              <a:avLst/>
              <a:gdLst/>
              <a:ahLst/>
              <a:cxnLst/>
              <a:rect l="l" t="t" r="r" b="b"/>
              <a:pathLst>
                <a:path w="50800" h="2578100">
                  <a:moveTo>
                    <a:pt x="50435" y="2363159"/>
                  </a:moveTo>
                  <a:lnTo>
                    <a:pt x="25583" y="2363159"/>
                  </a:lnTo>
                </a:path>
                <a:path w="50800" h="2578100">
                  <a:moveTo>
                    <a:pt x="50435" y="1933560"/>
                  </a:moveTo>
                  <a:lnTo>
                    <a:pt x="25583" y="1933560"/>
                  </a:lnTo>
                </a:path>
                <a:path w="50800" h="2578100">
                  <a:moveTo>
                    <a:pt x="50435" y="1503961"/>
                  </a:moveTo>
                  <a:lnTo>
                    <a:pt x="25583" y="1503961"/>
                  </a:lnTo>
                </a:path>
                <a:path w="50800" h="2578100">
                  <a:moveTo>
                    <a:pt x="50435" y="1074362"/>
                  </a:moveTo>
                  <a:lnTo>
                    <a:pt x="25583" y="1074362"/>
                  </a:lnTo>
                </a:path>
                <a:path w="50800" h="2578100">
                  <a:moveTo>
                    <a:pt x="50435" y="644763"/>
                  </a:moveTo>
                  <a:lnTo>
                    <a:pt x="25583" y="644763"/>
                  </a:lnTo>
                </a:path>
                <a:path w="50800" h="2578100">
                  <a:moveTo>
                    <a:pt x="50435" y="215164"/>
                  </a:moveTo>
                  <a:lnTo>
                    <a:pt x="25583" y="215164"/>
                  </a:lnTo>
                </a:path>
                <a:path w="50800" h="2578100">
                  <a:moveTo>
                    <a:pt x="50435" y="2577594"/>
                  </a:moveTo>
                  <a:lnTo>
                    <a:pt x="0" y="2577594"/>
                  </a:lnTo>
                </a:path>
                <a:path w="50800" h="2578100">
                  <a:moveTo>
                    <a:pt x="50435" y="2147995"/>
                  </a:moveTo>
                  <a:lnTo>
                    <a:pt x="0" y="2147995"/>
                  </a:lnTo>
                </a:path>
                <a:path w="50800" h="2578100">
                  <a:moveTo>
                    <a:pt x="50435" y="1718396"/>
                  </a:moveTo>
                  <a:lnTo>
                    <a:pt x="0" y="1718396"/>
                  </a:lnTo>
                </a:path>
                <a:path w="50800" h="2578100">
                  <a:moveTo>
                    <a:pt x="50435" y="1288797"/>
                  </a:moveTo>
                  <a:lnTo>
                    <a:pt x="0" y="1288797"/>
                  </a:lnTo>
                </a:path>
                <a:path w="50800" h="2578100">
                  <a:moveTo>
                    <a:pt x="50435" y="859198"/>
                  </a:moveTo>
                  <a:lnTo>
                    <a:pt x="0" y="859198"/>
                  </a:lnTo>
                </a:path>
                <a:path w="50800" h="2578100">
                  <a:moveTo>
                    <a:pt x="50435" y="429599"/>
                  </a:moveTo>
                  <a:lnTo>
                    <a:pt x="0" y="429599"/>
                  </a:lnTo>
                </a:path>
                <a:path w="50800" h="2578100">
                  <a:moveTo>
                    <a:pt x="50435" y="0"/>
                  </a:moveTo>
                  <a:lnTo>
                    <a:pt x="0" y="0"/>
                  </a:lnTo>
                </a:path>
              </a:pathLst>
            </a:custGeom>
            <a:ln w="94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5" name="object 105"/>
          <p:cNvSpPr txBox="1"/>
          <p:nvPr/>
        </p:nvSpPr>
        <p:spPr>
          <a:xfrm>
            <a:off x="4135099" y="3176569"/>
            <a:ext cx="30543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4583275" y="3176569"/>
            <a:ext cx="30543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5062842" y="3176569"/>
            <a:ext cx="24447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5977418" y="3176569"/>
            <a:ext cx="20764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6395596" y="3176569"/>
            <a:ext cx="716280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60375" algn="l"/>
              </a:tabLst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3909949" y="3038730"/>
            <a:ext cx="30543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5440077" y="3118918"/>
            <a:ext cx="386080" cy="203261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3909949" y="2609131"/>
            <a:ext cx="30543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3970618" y="2179532"/>
            <a:ext cx="24447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4128521" y="1749932"/>
            <a:ext cx="8699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4007165" y="1320333"/>
            <a:ext cx="20764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3946497" y="890734"/>
            <a:ext cx="26860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3946497" y="461135"/>
            <a:ext cx="268605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9" name="object 119"/>
          <p:cNvGrpSpPr/>
          <p:nvPr/>
        </p:nvGrpSpPr>
        <p:grpSpPr>
          <a:xfrm>
            <a:off x="7083279" y="548197"/>
            <a:ext cx="274320" cy="2583815"/>
            <a:chOff x="7409853" y="548197"/>
            <a:chExt cx="274320" cy="2583815"/>
          </a:xfrm>
        </p:grpSpPr>
        <p:sp>
          <p:nvSpPr>
            <p:cNvPr id="120" name="object 120"/>
            <p:cNvSpPr/>
            <p:nvPr/>
          </p:nvSpPr>
          <p:spPr>
            <a:xfrm>
              <a:off x="7412777" y="3076942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7412777" y="302589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93" y="51044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object 122"/>
            <p:cNvSpPr/>
            <p:nvPr/>
          </p:nvSpPr>
          <p:spPr>
            <a:xfrm>
              <a:off x="7412777" y="2974100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" name="object 123"/>
            <p:cNvSpPr/>
            <p:nvPr/>
          </p:nvSpPr>
          <p:spPr>
            <a:xfrm>
              <a:off x="7412777" y="292233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object 124"/>
            <p:cNvSpPr/>
            <p:nvPr/>
          </p:nvSpPr>
          <p:spPr>
            <a:xfrm>
              <a:off x="7412777" y="2871263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object 125"/>
            <p:cNvSpPr/>
            <p:nvPr/>
          </p:nvSpPr>
          <p:spPr>
            <a:xfrm>
              <a:off x="7412777" y="281948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7412777" y="276768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object 127"/>
            <p:cNvSpPr/>
            <p:nvPr/>
          </p:nvSpPr>
          <p:spPr>
            <a:xfrm>
              <a:off x="7412777" y="2716647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93" y="51044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8" name="object 128"/>
            <p:cNvSpPr/>
            <p:nvPr/>
          </p:nvSpPr>
          <p:spPr>
            <a:xfrm>
              <a:off x="7412777" y="266484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object 129"/>
            <p:cNvSpPr/>
            <p:nvPr/>
          </p:nvSpPr>
          <p:spPr>
            <a:xfrm>
              <a:off x="7412777" y="2613070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object 130"/>
            <p:cNvSpPr/>
            <p:nvPr/>
          </p:nvSpPr>
          <p:spPr>
            <a:xfrm>
              <a:off x="7412777" y="2562002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object 131"/>
            <p:cNvSpPr/>
            <p:nvPr/>
          </p:nvSpPr>
          <p:spPr>
            <a:xfrm>
              <a:off x="7412777" y="251023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object 132"/>
            <p:cNvSpPr/>
            <p:nvPr/>
          </p:nvSpPr>
          <p:spPr>
            <a:xfrm>
              <a:off x="7412777" y="245843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object 133"/>
            <p:cNvSpPr/>
            <p:nvPr/>
          </p:nvSpPr>
          <p:spPr>
            <a:xfrm>
              <a:off x="7412777" y="240665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4" name="object 134"/>
            <p:cNvSpPr/>
            <p:nvPr/>
          </p:nvSpPr>
          <p:spPr>
            <a:xfrm>
              <a:off x="7412777" y="2355588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object 135"/>
            <p:cNvSpPr/>
            <p:nvPr/>
          </p:nvSpPr>
          <p:spPr>
            <a:xfrm>
              <a:off x="7412777" y="230381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6" name="object 136"/>
            <p:cNvSpPr/>
            <p:nvPr/>
          </p:nvSpPr>
          <p:spPr>
            <a:xfrm>
              <a:off x="7412777" y="225202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7" name="object 137"/>
            <p:cNvSpPr/>
            <p:nvPr/>
          </p:nvSpPr>
          <p:spPr>
            <a:xfrm>
              <a:off x="7412777" y="2200972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93" y="51044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8" name="object 138"/>
            <p:cNvSpPr/>
            <p:nvPr/>
          </p:nvSpPr>
          <p:spPr>
            <a:xfrm>
              <a:off x="7412777" y="214917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9" name="object 139"/>
            <p:cNvSpPr/>
            <p:nvPr/>
          </p:nvSpPr>
          <p:spPr>
            <a:xfrm>
              <a:off x="7412777" y="209740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0" name="object 140"/>
            <p:cNvSpPr/>
            <p:nvPr/>
          </p:nvSpPr>
          <p:spPr>
            <a:xfrm>
              <a:off x="7412777" y="2046337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object 141"/>
            <p:cNvSpPr/>
            <p:nvPr/>
          </p:nvSpPr>
          <p:spPr>
            <a:xfrm>
              <a:off x="7412777" y="199455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2" name="object 142"/>
            <p:cNvSpPr/>
            <p:nvPr/>
          </p:nvSpPr>
          <p:spPr>
            <a:xfrm>
              <a:off x="7412777" y="194276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" name="object 143"/>
            <p:cNvSpPr/>
            <p:nvPr/>
          </p:nvSpPr>
          <p:spPr>
            <a:xfrm>
              <a:off x="7412777" y="1891721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93" y="51044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4" name="object 144"/>
            <p:cNvSpPr/>
            <p:nvPr/>
          </p:nvSpPr>
          <p:spPr>
            <a:xfrm>
              <a:off x="7412777" y="183992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5" name="object 145"/>
            <p:cNvSpPr/>
            <p:nvPr/>
          </p:nvSpPr>
          <p:spPr>
            <a:xfrm>
              <a:off x="7412777" y="1788145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6" name="object 146"/>
            <p:cNvSpPr/>
            <p:nvPr/>
          </p:nvSpPr>
          <p:spPr>
            <a:xfrm>
              <a:off x="7412777" y="1737076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7" name="object 147"/>
            <p:cNvSpPr/>
            <p:nvPr/>
          </p:nvSpPr>
          <p:spPr>
            <a:xfrm>
              <a:off x="7412777" y="168530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8" name="object 148"/>
            <p:cNvSpPr/>
            <p:nvPr/>
          </p:nvSpPr>
          <p:spPr>
            <a:xfrm>
              <a:off x="7412777" y="163350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9" name="object 149"/>
            <p:cNvSpPr/>
            <p:nvPr/>
          </p:nvSpPr>
          <p:spPr>
            <a:xfrm>
              <a:off x="7412777" y="1582460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5">
                  <a:moveTo>
                    <a:pt x="220793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93" y="51044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0" name="object 150"/>
            <p:cNvSpPr/>
            <p:nvPr/>
          </p:nvSpPr>
          <p:spPr>
            <a:xfrm>
              <a:off x="7412777" y="1530662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1" name="object 151"/>
            <p:cNvSpPr/>
            <p:nvPr/>
          </p:nvSpPr>
          <p:spPr>
            <a:xfrm>
              <a:off x="7412777" y="147889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object 152"/>
            <p:cNvSpPr/>
            <p:nvPr/>
          </p:nvSpPr>
          <p:spPr>
            <a:xfrm>
              <a:off x="7412777" y="1427849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793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93" y="51044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object 153"/>
            <p:cNvSpPr/>
            <p:nvPr/>
          </p:nvSpPr>
          <p:spPr>
            <a:xfrm>
              <a:off x="7412777" y="137605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4" name="object 154"/>
            <p:cNvSpPr/>
            <p:nvPr/>
          </p:nvSpPr>
          <p:spPr>
            <a:xfrm>
              <a:off x="7412777" y="132427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5" name="object 155"/>
            <p:cNvSpPr/>
            <p:nvPr/>
          </p:nvSpPr>
          <p:spPr>
            <a:xfrm>
              <a:off x="7412777" y="1273204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6" name="object 156"/>
            <p:cNvSpPr/>
            <p:nvPr/>
          </p:nvSpPr>
          <p:spPr>
            <a:xfrm>
              <a:off x="7412777" y="122143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7" name="object 157"/>
            <p:cNvSpPr/>
            <p:nvPr/>
          </p:nvSpPr>
          <p:spPr>
            <a:xfrm>
              <a:off x="7412777" y="116963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8" name="object 158"/>
            <p:cNvSpPr/>
            <p:nvPr/>
          </p:nvSpPr>
          <p:spPr>
            <a:xfrm>
              <a:off x="7412777" y="1117859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9" name="object 159"/>
            <p:cNvSpPr/>
            <p:nvPr/>
          </p:nvSpPr>
          <p:spPr>
            <a:xfrm>
              <a:off x="7412777" y="1066791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0" name="object 160"/>
            <p:cNvSpPr/>
            <p:nvPr/>
          </p:nvSpPr>
          <p:spPr>
            <a:xfrm>
              <a:off x="7412777" y="1015022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1" name="object 161"/>
            <p:cNvSpPr/>
            <p:nvPr/>
          </p:nvSpPr>
          <p:spPr>
            <a:xfrm>
              <a:off x="7412777" y="963224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2" name="object 162"/>
            <p:cNvSpPr/>
            <p:nvPr/>
          </p:nvSpPr>
          <p:spPr>
            <a:xfrm>
              <a:off x="7412777" y="912175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793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93" y="51044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" name="object 163"/>
            <p:cNvSpPr/>
            <p:nvPr/>
          </p:nvSpPr>
          <p:spPr>
            <a:xfrm>
              <a:off x="7412777" y="860377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object 164"/>
            <p:cNvSpPr/>
            <p:nvPr/>
          </p:nvSpPr>
          <p:spPr>
            <a:xfrm>
              <a:off x="7412777" y="808608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69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5" name="object 165"/>
            <p:cNvSpPr/>
            <p:nvPr/>
          </p:nvSpPr>
          <p:spPr>
            <a:xfrm>
              <a:off x="7412777" y="757539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793" y="0"/>
                  </a:moveTo>
                  <a:lnTo>
                    <a:pt x="0" y="0"/>
                  </a:lnTo>
                  <a:lnTo>
                    <a:pt x="0" y="51068"/>
                  </a:lnTo>
                  <a:lnTo>
                    <a:pt x="220793" y="51068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6" name="object 166"/>
            <p:cNvSpPr/>
            <p:nvPr/>
          </p:nvSpPr>
          <p:spPr>
            <a:xfrm>
              <a:off x="7412777" y="705761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73"/>
                  </a:lnTo>
                  <a:lnTo>
                    <a:pt x="220793" y="51773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object 167"/>
            <p:cNvSpPr/>
            <p:nvPr/>
          </p:nvSpPr>
          <p:spPr>
            <a:xfrm>
              <a:off x="7412777" y="653963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8" name="object 168"/>
            <p:cNvSpPr/>
            <p:nvPr/>
          </p:nvSpPr>
          <p:spPr>
            <a:xfrm>
              <a:off x="7412777" y="602924"/>
              <a:ext cx="220979" cy="51435"/>
            </a:xfrm>
            <a:custGeom>
              <a:avLst/>
              <a:gdLst/>
              <a:ahLst/>
              <a:cxnLst/>
              <a:rect l="l" t="t" r="r" b="b"/>
              <a:pathLst>
                <a:path w="220979" h="51434">
                  <a:moveTo>
                    <a:pt x="220793" y="0"/>
                  </a:moveTo>
                  <a:lnTo>
                    <a:pt x="0" y="0"/>
                  </a:lnTo>
                  <a:lnTo>
                    <a:pt x="0" y="51044"/>
                  </a:lnTo>
                  <a:lnTo>
                    <a:pt x="220793" y="51044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object 169"/>
            <p:cNvSpPr/>
            <p:nvPr/>
          </p:nvSpPr>
          <p:spPr>
            <a:xfrm>
              <a:off x="7412777" y="551126"/>
              <a:ext cx="220979" cy="52069"/>
            </a:xfrm>
            <a:custGeom>
              <a:avLst/>
              <a:gdLst/>
              <a:ahLst/>
              <a:cxnLst/>
              <a:rect l="l" t="t" r="r" b="b"/>
              <a:pathLst>
                <a:path w="220979" h="52070">
                  <a:moveTo>
                    <a:pt x="220793" y="0"/>
                  </a:moveTo>
                  <a:lnTo>
                    <a:pt x="0" y="0"/>
                  </a:lnTo>
                  <a:lnTo>
                    <a:pt x="0" y="51797"/>
                  </a:lnTo>
                  <a:lnTo>
                    <a:pt x="220793" y="51797"/>
                  </a:lnTo>
                  <a:lnTo>
                    <a:pt x="220793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0" name="object 170"/>
            <p:cNvSpPr/>
            <p:nvPr/>
          </p:nvSpPr>
          <p:spPr>
            <a:xfrm>
              <a:off x="7412777" y="551121"/>
              <a:ext cx="271780" cy="2578100"/>
            </a:xfrm>
            <a:custGeom>
              <a:avLst/>
              <a:gdLst/>
              <a:ahLst/>
              <a:cxnLst/>
              <a:rect l="l" t="t" r="r" b="b"/>
              <a:pathLst>
                <a:path w="271779" h="2578100">
                  <a:moveTo>
                    <a:pt x="220793" y="2577594"/>
                  </a:moveTo>
                  <a:lnTo>
                    <a:pt x="220793" y="0"/>
                  </a:lnTo>
                </a:path>
                <a:path w="271779" h="2578100">
                  <a:moveTo>
                    <a:pt x="220793" y="2525821"/>
                  </a:moveTo>
                  <a:lnTo>
                    <a:pt x="271228" y="2525821"/>
                  </a:lnTo>
                </a:path>
                <a:path w="271779" h="2578100">
                  <a:moveTo>
                    <a:pt x="220793" y="2216570"/>
                  </a:moveTo>
                  <a:lnTo>
                    <a:pt x="271228" y="2216570"/>
                  </a:lnTo>
                </a:path>
                <a:path w="271779" h="2578100">
                  <a:moveTo>
                    <a:pt x="220793" y="1907309"/>
                  </a:moveTo>
                  <a:lnTo>
                    <a:pt x="271228" y="1907309"/>
                  </a:lnTo>
                </a:path>
                <a:path w="271779" h="2578100">
                  <a:moveTo>
                    <a:pt x="220793" y="1598058"/>
                  </a:moveTo>
                  <a:lnTo>
                    <a:pt x="271228" y="1598058"/>
                  </a:lnTo>
                </a:path>
                <a:path w="271779" h="2578100">
                  <a:moveTo>
                    <a:pt x="220793" y="1288797"/>
                  </a:moveTo>
                  <a:lnTo>
                    <a:pt x="271228" y="1288797"/>
                  </a:lnTo>
                </a:path>
                <a:path w="271779" h="2578100">
                  <a:moveTo>
                    <a:pt x="220793" y="979546"/>
                  </a:moveTo>
                  <a:lnTo>
                    <a:pt x="271228" y="979546"/>
                  </a:lnTo>
                </a:path>
                <a:path w="271779" h="2578100">
                  <a:moveTo>
                    <a:pt x="220793" y="670314"/>
                  </a:moveTo>
                  <a:lnTo>
                    <a:pt x="271228" y="670314"/>
                  </a:lnTo>
                </a:path>
                <a:path w="271779" h="2578100">
                  <a:moveTo>
                    <a:pt x="220793" y="361053"/>
                  </a:moveTo>
                  <a:lnTo>
                    <a:pt x="271228" y="361053"/>
                  </a:lnTo>
                </a:path>
                <a:path w="271779" h="2578100">
                  <a:moveTo>
                    <a:pt x="220793" y="51802"/>
                  </a:moveTo>
                  <a:lnTo>
                    <a:pt x="271228" y="51802"/>
                  </a:lnTo>
                </a:path>
                <a:path w="271779" h="2578100">
                  <a:moveTo>
                    <a:pt x="0" y="0"/>
                  </a:moveTo>
                  <a:lnTo>
                    <a:pt x="220793" y="0"/>
                  </a:lnTo>
                  <a:lnTo>
                    <a:pt x="220793" y="2577594"/>
                  </a:lnTo>
                  <a:lnTo>
                    <a:pt x="0" y="2577594"/>
                  </a:lnTo>
                  <a:lnTo>
                    <a:pt x="0" y="0"/>
                  </a:lnTo>
                </a:path>
              </a:pathLst>
            </a:custGeom>
            <a:ln w="58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1" name="object 171"/>
          <p:cNvSpPr txBox="1"/>
          <p:nvPr/>
        </p:nvSpPr>
        <p:spPr>
          <a:xfrm>
            <a:off x="7377654" y="3008798"/>
            <a:ext cx="3198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2" name="object 172"/>
          <p:cNvSpPr txBox="1"/>
          <p:nvPr/>
        </p:nvSpPr>
        <p:spPr>
          <a:xfrm>
            <a:off x="7377654" y="2699547"/>
            <a:ext cx="3198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3" name="object 173"/>
          <p:cNvSpPr txBox="1"/>
          <p:nvPr/>
        </p:nvSpPr>
        <p:spPr>
          <a:xfrm>
            <a:off x="7377654" y="2390287"/>
            <a:ext cx="3198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" name="object 174"/>
          <p:cNvSpPr txBox="1"/>
          <p:nvPr/>
        </p:nvSpPr>
        <p:spPr>
          <a:xfrm>
            <a:off x="7377654" y="2081055"/>
            <a:ext cx="3198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5" name="object 175"/>
          <p:cNvSpPr txBox="1"/>
          <p:nvPr/>
        </p:nvSpPr>
        <p:spPr>
          <a:xfrm>
            <a:off x="7377654" y="1771804"/>
            <a:ext cx="3198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6" name="object 176"/>
          <p:cNvSpPr txBox="1"/>
          <p:nvPr/>
        </p:nvSpPr>
        <p:spPr>
          <a:xfrm>
            <a:off x="7377654" y="1462543"/>
            <a:ext cx="3198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7" name="object 177"/>
          <p:cNvSpPr txBox="1"/>
          <p:nvPr/>
        </p:nvSpPr>
        <p:spPr>
          <a:xfrm>
            <a:off x="7377654" y="1153292"/>
            <a:ext cx="3198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8" name="object 178"/>
          <p:cNvSpPr txBox="1"/>
          <p:nvPr/>
        </p:nvSpPr>
        <p:spPr>
          <a:xfrm>
            <a:off x="7377654" y="844031"/>
            <a:ext cx="3198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9" name="object 179"/>
          <p:cNvSpPr txBox="1"/>
          <p:nvPr/>
        </p:nvSpPr>
        <p:spPr>
          <a:xfrm>
            <a:off x="7377654" y="534780"/>
            <a:ext cx="3198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0" name="object 180"/>
          <p:cNvSpPr txBox="1"/>
          <p:nvPr/>
        </p:nvSpPr>
        <p:spPr>
          <a:xfrm>
            <a:off x="7086330" y="353837"/>
            <a:ext cx="20447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1" name="object 181"/>
          <p:cNvSpPr txBox="1"/>
          <p:nvPr/>
        </p:nvSpPr>
        <p:spPr>
          <a:xfrm>
            <a:off x="165827" y="1661921"/>
            <a:ext cx="3162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sz="1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3" name="object 183"/>
          <p:cNvGrpSpPr/>
          <p:nvPr/>
        </p:nvGrpSpPr>
        <p:grpSpPr>
          <a:xfrm>
            <a:off x="4286189" y="3512313"/>
            <a:ext cx="2684780" cy="2574925"/>
            <a:chOff x="4286189" y="3848206"/>
            <a:chExt cx="2684780" cy="2574925"/>
          </a:xfrm>
        </p:grpSpPr>
        <p:sp>
          <p:nvSpPr>
            <p:cNvPr id="184" name="object 184"/>
            <p:cNvSpPr/>
            <p:nvPr/>
          </p:nvSpPr>
          <p:spPr>
            <a:xfrm>
              <a:off x="4286186" y="3848214"/>
              <a:ext cx="2684780" cy="2574925"/>
            </a:xfrm>
            <a:custGeom>
              <a:avLst/>
              <a:gdLst/>
              <a:ahLst/>
              <a:cxnLst/>
              <a:rect l="l" t="t" r="r" b="b"/>
              <a:pathLst>
                <a:path w="2684779" h="2574925">
                  <a:moveTo>
                    <a:pt x="2684538" y="0"/>
                  </a:moveTo>
                  <a:lnTo>
                    <a:pt x="0" y="0"/>
                  </a:lnTo>
                  <a:lnTo>
                    <a:pt x="0" y="2488450"/>
                  </a:lnTo>
                  <a:lnTo>
                    <a:pt x="0" y="2574734"/>
                  </a:lnTo>
                  <a:lnTo>
                    <a:pt x="2684538" y="2574734"/>
                  </a:lnTo>
                  <a:lnTo>
                    <a:pt x="2684538" y="2488450"/>
                  </a:lnTo>
                  <a:lnTo>
                    <a:pt x="2684538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" name="object 185"/>
            <p:cNvSpPr/>
            <p:nvPr/>
          </p:nvSpPr>
          <p:spPr>
            <a:xfrm>
              <a:off x="4286189" y="3848742"/>
              <a:ext cx="2684780" cy="2574290"/>
            </a:xfrm>
            <a:custGeom>
              <a:avLst/>
              <a:gdLst/>
              <a:ahLst/>
              <a:cxnLst/>
              <a:rect l="l" t="t" r="r" b="b"/>
              <a:pathLst>
                <a:path w="2684779" h="2574290">
                  <a:moveTo>
                    <a:pt x="2684542" y="0"/>
                  </a:moveTo>
                  <a:lnTo>
                    <a:pt x="0" y="0"/>
                  </a:lnTo>
                  <a:lnTo>
                    <a:pt x="0" y="2562316"/>
                  </a:lnTo>
                  <a:lnTo>
                    <a:pt x="11669" y="2573967"/>
                  </a:lnTo>
                  <a:lnTo>
                    <a:pt x="2684542" y="2573967"/>
                  </a:lnTo>
                  <a:lnTo>
                    <a:pt x="2684542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6" name="object 186"/>
            <p:cNvSpPr/>
            <p:nvPr/>
          </p:nvSpPr>
          <p:spPr>
            <a:xfrm>
              <a:off x="4286189" y="3848742"/>
              <a:ext cx="2684780" cy="2574290"/>
            </a:xfrm>
            <a:custGeom>
              <a:avLst/>
              <a:gdLst/>
              <a:ahLst/>
              <a:cxnLst/>
              <a:rect l="l" t="t" r="r" b="b"/>
              <a:pathLst>
                <a:path w="2684779" h="2574290">
                  <a:moveTo>
                    <a:pt x="2684542" y="0"/>
                  </a:moveTo>
                  <a:lnTo>
                    <a:pt x="0" y="0"/>
                  </a:lnTo>
                  <a:lnTo>
                    <a:pt x="0" y="2412292"/>
                  </a:lnTo>
                  <a:lnTo>
                    <a:pt x="51084" y="2488042"/>
                  </a:lnTo>
                  <a:lnTo>
                    <a:pt x="89740" y="2525179"/>
                  </a:lnTo>
                  <a:lnTo>
                    <a:pt x="148089" y="2544112"/>
                  </a:lnTo>
                  <a:lnTo>
                    <a:pt x="178742" y="2534646"/>
                  </a:lnTo>
                  <a:lnTo>
                    <a:pt x="204270" y="2512800"/>
                  </a:lnTo>
                  <a:lnTo>
                    <a:pt x="200623" y="2488042"/>
                  </a:lnTo>
                  <a:lnTo>
                    <a:pt x="182389" y="2405739"/>
                  </a:lnTo>
                  <a:lnTo>
                    <a:pt x="268454" y="2418118"/>
                  </a:lnTo>
                  <a:lnTo>
                    <a:pt x="276477" y="2410108"/>
                  </a:lnTo>
                  <a:lnTo>
                    <a:pt x="358185" y="2405739"/>
                  </a:lnTo>
                  <a:lnTo>
                    <a:pt x="361832" y="2406467"/>
                  </a:lnTo>
                  <a:lnTo>
                    <a:pt x="447196" y="2434866"/>
                  </a:lnTo>
                  <a:lnTo>
                    <a:pt x="485853" y="2439235"/>
                  </a:lnTo>
                  <a:lnTo>
                    <a:pt x="536908" y="2419574"/>
                  </a:lnTo>
                  <a:lnTo>
                    <a:pt x="558059" y="2423215"/>
                  </a:lnTo>
                  <a:lnTo>
                    <a:pt x="626639" y="2447973"/>
                  </a:lnTo>
                  <a:lnTo>
                    <a:pt x="678424" y="2452342"/>
                  </a:lnTo>
                  <a:lnTo>
                    <a:pt x="715650" y="2438507"/>
                  </a:lnTo>
                  <a:lnTo>
                    <a:pt x="787857" y="2488042"/>
                  </a:lnTo>
                  <a:lnTo>
                    <a:pt x="782023" y="2551394"/>
                  </a:lnTo>
                  <a:lnTo>
                    <a:pt x="715650" y="2553578"/>
                  </a:lnTo>
                  <a:lnTo>
                    <a:pt x="697387" y="2556491"/>
                  </a:lnTo>
                  <a:lnTo>
                    <a:pt x="626639" y="2528820"/>
                  </a:lnTo>
                  <a:lnTo>
                    <a:pt x="584336" y="2533917"/>
                  </a:lnTo>
                  <a:lnTo>
                    <a:pt x="564643" y="2573967"/>
                  </a:lnTo>
                  <a:lnTo>
                    <a:pt x="2684542" y="2573967"/>
                  </a:lnTo>
                  <a:lnTo>
                    <a:pt x="2684542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7" name="object 187"/>
            <p:cNvSpPr/>
            <p:nvPr/>
          </p:nvSpPr>
          <p:spPr>
            <a:xfrm>
              <a:off x="4286189" y="3848742"/>
              <a:ext cx="2684780" cy="2402205"/>
            </a:xfrm>
            <a:custGeom>
              <a:avLst/>
              <a:gdLst/>
              <a:ahLst/>
              <a:cxnLst/>
              <a:rect l="l" t="t" r="r" b="b"/>
              <a:pathLst>
                <a:path w="2684779" h="2402204">
                  <a:moveTo>
                    <a:pt x="377885" y="2399185"/>
                  </a:moveTo>
                  <a:lnTo>
                    <a:pt x="89740" y="2399185"/>
                  </a:lnTo>
                  <a:lnTo>
                    <a:pt x="178742" y="2402098"/>
                  </a:lnTo>
                  <a:lnTo>
                    <a:pt x="266266" y="2400641"/>
                  </a:lnTo>
                  <a:lnTo>
                    <a:pt x="364751" y="2400641"/>
                  </a:lnTo>
                  <a:lnTo>
                    <a:pt x="377885" y="2399185"/>
                  </a:lnTo>
                  <a:close/>
                </a:path>
                <a:path w="2684779" h="2402204">
                  <a:moveTo>
                    <a:pt x="2684542" y="0"/>
                  </a:moveTo>
                  <a:lnTo>
                    <a:pt x="0" y="0"/>
                  </a:lnTo>
                  <a:lnTo>
                    <a:pt x="0" y="2401369"/>
                  </a:lnTo>
                  <a:lnTo>
                    <a:pt x="86094" y="2399185"/>
                  </a:lnTo>
                  <a:lnTo>
                    <a:pt x="377885" y="2399185"/>
                  </a:lnTo>
                  <a:lnTo>
                    <a:pt x="436985" y="2392631"/>
                  </a:lnTo>
                  <a:lnTo>
                    <a:pt x="580742" y="2392631"/>
                  </a:lnTo>
                  <a:lnTo>
                    <a:pt x="612052" y="2388990"/>
                  </a:lnTo>
                  <a:lnTo>
                    <a:pt x="739333" y="2388990"/>
                  </a:lnTo>
                  <a:lnTo>
                    <a:pt x="782752" y="2380980"/>
                  </a:lnTo>
                  <a:lnTo>
                    <a:pt x="805362" y="2378796"/>
                  </a:lnTo>
                  <a:lnTo>
                    <a:pt x="875045" y="2378796"/>
                  </a:lnTo>
                  <a:lnTo>
                    <a:pt x="895103" y="2375155"/>
                  </a:lnTo>
                  <a:lnTo>
                    <a:pt x="947617" y="2367145"/>
                  </a:lnTo>
                  <a:lnTo>
                    <a:pt x="986697" y="2367145"/>
                  </a:lnTo>
                  <a:lnTo>
                    <a:pt x="1025678" y="2356193"/>
                  </a:lnTo>
                  <a:lnTo>
                    <a:pt x="1073816" y="2348911"/>
                  </a:lnTo>
                  <a:lnTo>
                    <a:pt x="1106667" y="2348183"/>
                  </a:lnTo>
                  <a:lnTo>
                    <a:pt x="1196378" y="2348183"/>
                  </a:lnTo>
                  <a:lnTo>
                    <a:pt x="1252559" y="2347455"/>
                  </a:lnTo>
                  <a:lnTo>
                    <a:pt x="1281004" y="2343814"/>
                  </a:lnTo>
                  <a:lnTo>
                    <a:pt x="1342271" y="2332891"/>
                  </a:lnTo>
                  <a:lnTo>
                    <a:pt x="1356858" y="2330707"/>
                  </a:lnTo>
                  <a:lnTo>
                    <a:pt x="1432002" y="2326338"/>
                  </a:lnTo>
                  <a:lnTo>
                    <a:pt x="1610725" y="2326338"/>
                  </a:lnTo>
                  <a:lnTo>
                    <a:pt x="1620206" y="2325610"/>
                  </a:lnTo>
                  <a:lnTo>
                    <a:pt x="1700456" y="2321969"/>
                  </a:lnTo>
                  <a:lnTo>
                    <a:pt x="1706291" y="2321969"/>
                  </a:lnTo>
                  <a:lnTo>
                    <a:pt x="1783632" y="2316872"/>
                  </a:lnTo>
                  <a:lnTo>
                    <a:pt x="1788738" y="2315415"/>
                  </a:lnTo>
                  <a:lnTo>
                    <a:pt x="1961616" y="2315415"/>
                  </a:lnTo>
                  <a:lnTo>
                    <a:pt x="1964534" y="2312502"/>
                  </a:lnTo>
                  <a:lnTo>
                    <a:pt x="1968910" y="2312502"/>
                  </a:lnTo>
                  <a:lnTo>
                    <a:pt x="2023612" y="2283375"/>
                  </a:lnTo>
                  <a:lnTo>
                    <a:pt x="2061751" y="2283375"/>
                  </a:lnTo>
                  <a:lnTo>
                    <a:pt x="2093660" y="2265171"/>
                  </a:lnTo>
                  <a:lnTo>
                    <a:pt x="2439427" y="2265171"/>
                  </a:lnTo>
                  <a:lnTo>
                    <a:pt x="2451097" y="2264443"/>
                  </a:lnTo>
                  <a:lnTo>
                    <a:pt x="2517579" y="2264443"/>
                  </a:lnTo>
                  <a:lnTo>
                    <a:pt x="2537181" y="2260802"/>
                  </a:lnTo>
                  <a:lnTo>
                    <a:pt x="2594830" y="2232383"/>
                  </a:lnTo>
                  <a:lnTo>
                    <a:pt x="2684542" y="2232383"/>
                  </a:lnTo>
                  <a:lnTo>
                    <a:pt x="2684542" y="0"/>
                  </a:lnTo>
                  <a:close/>
                </a:path>
                <a:path w="2684779" h="2402204">
                  <a:moveTo>
                    <a:pt x="364751" y="2400641"/>
                  </a:moveTo>
                  <a:lnTo>
                    <a:pt x="268454" y="2400641"/>
                  </a:lnTo>
                  <a:lnTo>
                    <a:pt x="358185" y="2401369"/>
                  </a:lnTo>
                  <a:lnTo>
                    <a:pt x="364751" y="2400641"/>
                  </a:lnTo>
                  <a:close/>
                </a:path>
                <a:path w="2684779" h="2402204">
                  <a:moveTo>
                    <a:pt x="580742" y="2392631"/>
                  </a:moveTo>
                  <a:lnTo>
                    <a:pt x="447196" y="2392631"/>
                  </a:lnTo>
                  <a:lnTo>
                    <a:pt x="533261" y="2398457"/>
                  </a:lnTo>
                  <a:lnTo>
                    <a:pt x="536908" y="2397729"/>
                  </a:lnTo>
                  <a:lnTo>
                    <a:pt x="580742" y="2392631"/>
                  </a:lnTo>
                  <a:close/>
                </a:path>
                <a:path w="2684779" h="2402204">
                  <a:moveTo>
                    <a:pt x="739333" y="2388990"/>
                  </a:moveTo>
                  <a:lnTo>
                    <a:pt x="626639" y="2388990"/>
                  </a:lnTo>
                  <a:lnTo>
                    <a:pt x="707627" y="2394816"/>
                  </a:lnTo>
                  <a:lnTo>
                    <a:pt x="739333" y="2388990"/>
                  </a:lnTo>
                  <a:close/>
                </a:path>
                <a:path w="2684779" h="2402204">
                  <a:moveTo>
                    <a:pt x="875045" y="2378796"/>
                  </a:moveTo>
                  <a:lnTo>
                    <a:pt x="805362" y="2378796"/>
                  </a:lnTo>
                  <a:lnTo>
                    <a:pt x="871034" y="2379524"/>
                  </a:lnTo>
                  <a:lnTo>
                    <a:pt x="875045" y="2378796"/>
                  </a:lnTo>
                  <a:close/>
                </a:path>
                <a:path w="2684779" h="2402204">
                  <a:moveTo>
                    <a:pt x="986697" y="2367145"/>
                  </a:moveTo>
                  <a:lnTo>
                    <a:pt x="947617" y="2367145"/>
                  </a:lnTo>
                  <a:lnTo>
                    <a:pt x="984105" y="2367873"/>
                  </a:lnTo>
                  <a:lnTo>
                    <a:pt x="986697" y="2367145"/>
                  </a:lnTo>
                  <a:close/>
                </a:path>
                <a:path w="2684779" h="2402204">
                  <a:moveTo>
                    <a:pt x="1196378" y="2348183"/>
                  </a:moveTo>
                  <a:lnTo>
                    <a:pt x="1106667" y="2348183"/>
                  </a:lnTo>
                  <a:lnTo>
                    <a:pt x="1163557" y="2349640"/>
                  </a:lnTo>
                  <a:lnTo>
                    <a:pt x="1196378" y="2348183"/>
                  </a:lnTo>
                  <a:close/>
                </a:path>
                <a:path w="2684779" h="2402204">
                  <a:moveTo>
                    <a:pt x="1610725" y="2326338"/>
                  </a:moveTo>
                  <a:lnTo>
                    <a:pt x="1432002" y="2326338"/>
                  </a:lnTo>
                  <a:lnTo>
                    <a:pt x="1442942" y="2327066"/>
                  </a:lnTo>
                  <a:lnTo>
                    <a:pt x="1521013" y="2338717"/>
                  </a:lnTo>
                  <a:lnTo>
                    <a:pt x="1543623" y="2337989"/>
                  </a:lnTo>
                  <a:lnTo>
                    <a:pt x="1610725" y="2326338"/>
                  </a:lnTo>
                  <a:close/>
                </a:path>
                <a:path w="2684779" h="2402204">
                  <a:moveTo>
                    <a:pt x="1961616" y="2315415"/>
                  </a:moveTo>
                  <a:lnTo>
                    <a:pt x="1789467" y="2315415"/>
                  </a:lnTo>
                  <a:lnTo>
                    <a:pt x="1794573" y="2316872"/>
                  </a:lnTo>
                  <a:lnTo>
                    <a:pt x="1879179" y="2325610"/>
                  </a:lnTo>
                  <a:lnTo>
                    <a:pt x="1888661" y="2325610"/>
                  </a:lnTo>
                  <a:lnTo>
                    <a:pt x="1960158" y="2316872"/>
                  </a:lnTo>
                  <a:lnTo>
                    <a:pt x="1961616" y="2315415"/>
                  </a:lnTo>
                  <a:close/>
                </a:path>
                <a:path w="2684779" h="2402204">
                  <a:moveTo>
                    <a:pt x="2439427" y="2265171"/>
                  </a:moveTo>
                  <a:lnTo>
                    <a:pt x="2093660" y="2265171"/>
                  </a:lnTo>
                  <a:lnTo>
                    <a:pt x="2147633" y="2273181"/>
                  </a:lnTo>
                  <a:lnTo>
                    <a:pt x="2207470" y="2288473"/>
                  </a:lnTo>
                  <a:lnTo>
                    <a:pt x="2237374" y="2292113"/>
                  </a:lnTo>
                  <a:lnTo>
                    <a:pt x="2279677" y="2271724"/>
                  </a:lnTo>
                  <a:lnTo>
                    <a:pt x="2326376" y="2269540"/>
                  </a:lnTo>
                  <a:lnTo>
                    <a:pt x="2393112" y="2269540"/>
                  </a:lnTo>
                  <a:lnTo>
                    <a:pt x="2416087" y="2266627"/>
                  </a:lnTo>
                  <a:lnTo>
                    <a:pt x="2439427" y="2265171"/>
                  </a:lnTo>
                  <a:close/>
                </a:path>
                <a:path w="2684779" h="2402204">
                  <a:moveTo>
                    <a:pt x="2061751" y="2283375"/>
                  </a:moveTo>
                  <a:lnTo>
                    <a:pt x="2023612" y="2283375"/>
                  </a:lnTo>
                  <a:lnTo>
                    <a:pt x="2057921" y="2285560"/>
                  </a:lnTo>
                  <a:lnTo>
                    <a:pt x="2061751" y="2283375"/>
                  </a:lnTo>
                  <a:close/>
                </a:path>
                <a:path w="2684779" h="2402204">
                  <a:moveTo>
                    <a:pt x="2393112" y="2269540"/>
                  </a:moveTo>
                  <a:lnTo>
                    <a:pt x="2326376" y="2269540"/>
                  </a:lnTo>
                  <a:lnTo>
                    <a:pt x="2370137" y="2272453"/>
                  </a:lnTo>
                  <a:lnTo>
                    <a:pt x="2393112" y="2269540"/>
                  </a:lnTo>
                  <a:close/>
                </a:path>
                <a:path w="2684779" h="2402204">
                  <a:moveTo>
                    <a:pt x="2517579" y="2264443"/>
                  </a:moveTo>
                  <a:lnTo>
                    <a:pt x="2451097" y="2264443"/>
                  </a:lnTo>
                  <a:lnTo>
                    <a:pt x="2505818" y="2266627"/>
                  </a:lnTo>
                  <a:lnTo>
                    <a:pt x="2517579" y="2264443"/>
                  </a:lnTo>
                  <a:close/>
                </a:path>
                <a:path w="2684779" h="2402204">
                  <a:moveTo>
                    <a:pt x="2684542" y="2232383"/>
                  </a:moveTo>
                  <a:lnTo>
                    <a:pt x="2596289" y="2232383"/>
                  </a:lnTo>
                  <a:lnTo>
                    <a:pt x="2684542" y="2251316"/>
                  </a:lnTo>
                  <a:lnTo>
                    <a:pt x="2684542" y="2232383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8" name="object 188"/>
            <p:cNvSpPr/>
            <p:nvPr/>
          </p:nvSpPr>
          <p:spPr>
            <a:xfrm>
              <a:off x="4286189" y="3848742"/>
              <a:ext cx="2684780" cy="2225675"/>
            </a:xfrm>
            <a:custGeom>
              <a:avLst/>
              <a:gdLst/>
              <a:ahLst/>
              <a:cxnLst/>
              <a:rect l="l" t="t" r="r" b="b"/>
              <a:pathLst>
                <a:path w="2684779" h="2225675">
                  <a:moveTo>
                    <a:pt x="2684542" y="0"/>
                  </a:moveTo>
                  <a:lnTo>
                    <a:pt x="0" y="0"/>
                  </a:lnTo>
                  <a:lnTo>
                    <a:pt x="0" y="2093272"/>
                  </a:lnTo>
                  <a:lnTo>
                    <a:pt x="60566" y="2116574"/>
                  </a:lnTo>
                  <a:lnTo>
                    <a:pt x="89740" y="2113661"/>
                  </a:lnTo>
                  <a:lnTo>
                    <a:pt x="121103" y="2089631"/>
                  </a:lnTo>
                  <a:lnTo>
                    <a:pt x="134231" y="2059048"/>
                  </a:lnTo>
                  <a:lnTo>
                    <a:pt x="89740" y="1998589"/>
                  </a:lnTo>
                  <a:lnTo>
                    <a:pt x="6564" y="1973103"/>
                  </a:lnTo>
                  <a:lnTo>
                    <a:pt x="75153" y="1959996"/>
                  </a:lnTo>
                  <a:lnTo>
                    <a:pt x="89740" y="1955627"/>
                  </a:lnTo>
                  <a:lnTo>
                    <a:pt x="146631" y="1942519"/>
                  </a:lnTo>
                  <a:lnTo>
                    <a:pt x="178742" y="1890061"/>
                  </a:lnTo>
                  <a:lnTo>
                    <a:pt x="242926" y="1973103"/>
                  </a:lnTo>
                  <a:lnTo>
                    <a:pt x="268454" y="1996405"/>
                  </a:lnTo>
                  <a:lnTo>
                    <a:pt x="337763" y="2059048"/>
                  </a:lnTo>
                  <a:lnTo>
                    <a:pt x="358185" y="2066329"/>
                  </a:lnTo>
                  <a:lnTo>
                    <a:pt x="364749" y="2065601"/>
                  </a:lnTo>
                  <a:lnTo>
                    <a:pt x="447196" y="2064145"/>
                  </a:lnTo>
                  <a:lnTo>
                    <a:pt x="454490" y="2066329"/>
                  </a:lnTo>
                  <a:lnTo>
                    <a:pt x="536908" y="2063417"/>
                  </a:lnTo>
                  <a:lnTo>
                    <a:pt x="541284" y="2063417"/>
                  </a:lnTo>
                  <a:lnTo>
                    <a:pt x="626639" y="2084534"/>
                  </a:lnTo>
                  <a:lnTo>
                    <a:pt x="645602" y="2077980"/>
                  </a:lnTo>
                  <a:lnTo>
                    <a:pt x="715650" y="2080893"/>
                  </a:lnTo>
                  <a:lnTo>
                    <a:pt x="749201" y="2091087"/>
                  </a:lnTo>
                  <a:lnTo>
                    <a:pt x="805362" y="2101282"/>
                  </a:lnTo>
                  <a:lnTo>
                    <a:pt x="853529" y="2104923"/>
                  </a:lnTo>
                  <a:lnTo>
                    <a:pt x="895103" y="2116574"/>
                  </a:lnTo>
                  <a:lnTo>
                    <a:pt x="962934" y="2124584"/>
                  </a:lnTo>
                  <a:lnTo>
                    <a:pt x="984105" y="2126768"/>
                  </a:lnTo>
                  <a:lnTo>
                    <a:pt x="1035160" y="2144973"/>
                  </a:lnTo>
                  <a:lnTo>
                    <a:pt x="1073816" y="2162478"/>
                  </a:lnTo>
                  <a:lnTo>
                    <a:pt x="1100803" y="2170488"/>
                  </a:lnTo>
                  <a:lnTo>
                    <a:pt x="1136571" y="2144973"/>
                  </a:lnTo>
                  <a:lnTo>
                    <a:pt x="1156264" y="2137691"/>
                  </a:lnTo>
                  <a:lnTo>
                    <a:pt x="1163557" y="2138419"/>
                  </a:lnTo>
                  <a:lnTo>
                    <a:pt x="1192732" y="2144973"/>
                  </a:lnTo>
                  <a:lnTo>
                    <a:pt x="1252559" y="2163934"/>
                  </a:lnTo>
                  <a:lnTo>
                    <a:pt x="1272252" y="2163206"/>
                  </a:lnTo>
                  <a:lnTo>
                    <a:pt x="1342271" y="2163206"/>
                  </a:lnTo>
                  <a:lnTo>
                    <a:pt x="1369986" y="2171944"/>
                  </a:lnTo>
                  <a:lnTo>
                    <a:pt x="1432002" y="2181411"/>
                  </a:lnTo>
                  <a:lnTo>
                    <a:pt x="1462635" y="2174857"/>
                  </a:lnTo>
                  <a:lnTo>
                    <a:pt x="1521013" y="2174857"/>
                  </a:lnTo>
                  <a:lnTo>
                    <a:pt x="1547270" y="2169760"/>
                  </a:lnTo>
                  <a:lnTo>
                    <a:pt x="1610725" y="2147885"/>
                  </a:lnTo>
                  <a:lnTo>
                    <a:pt x="1612913" y="2147157"/>
                  </a:lnTo>
                  <a:lnTo>
                    <a:pt x="1700456" y="2148614"/>
                  </a:lnTo>
                  <a:lnTo>
                    <a:pt x="1704832" y="2149371"/>
                  </a:lnTo>
                  <a:lnTo>
                    <a:pt x="1789467" y="2171944"/>
                  </a:lnTo>
                  <a:lnTo>
                    <a:pt x="1830312" y="2184324"/>
                  </a:lnTo>
                  <a:lnTo>
                    <a:pt x="1879179" y="2170488"/>
                  </a:lnTo>
                  <a:lnTo>
                    <a:pt x="1905436" y="2170488"/>
                  </a:lnTo>
                  <a:lnTo>
                    <a:pt x="1968910" y="2183595"/>
                  </a:lnTo>
                  <a:lnTo>
                    <a:pt x="2006837" y="2181411"/>
                  </a:lnTo>
                  <a:lnTo>
                    <a:pt x="2057922" y="2183595"/>
                  </a:lnTo>
                  <a:lnTo>
                    <a:pt x="2090013" y="2175585"/>
                  </a:lnTo>
                  <a:lnTo>
                    <a:pt x="2147633" y="2171216"/>
                  </a:lnTo>
                  <a:lnTo>
                    <a:pt x="2170973" y="2166847"/>
                  </a:lnTo>
                  <a:lnTo>
                    <a:pt x="2237374" y="2169760"/>
                  </a:lnTo>
                  <a:lnTo>
                    <a:pt x="2264360" y="2171216"/>
                  </a:lnTo>
                  <a:lnTo>
                    <a:pt x="2310310" y="2144973"/>
                  </a:lnTo>
                  <a:lnTo>
                    <a:pt x="2316145" y="2135506"/>
                  </a:lnTo>
                  <a:lnTo>
                    <a:pt x="2326376" y="2138419"/>
                  </a:lnTo>
                  <a:lnTo>
                    <a:pt x="2343151" y="2144973"/>
                  </a:lnTo>
                  <a:lnTo>
                    <a:pt x="2416087" y="2175585"/>
                  </a:lnTo>
                  <a:lnTo>
                    <a:pt x="2445991" y="2173401"/>
                  </a:lnTo>
                  <a:lnTo>
                    <a:pt x="2505818" y="2173401"/>
                  </a:lnTo>
                  <a:lnTo>
                    <a:pt x="2588966" y="2225102"/>
                  </a:lnTo>
                  <a:lnTo>
                    <a:pt x="2594830" y="2222189"/>
                  </a:lnTo>
                  <a:lnTo>
                    <a:pt x="2624734" y="2173401"/>
                  </a:lnTo>
                  <a:lnTo>
                    <a:pt x="2684542" y="2158837"/>
                  </a:lnTo>
                  <a:lnTo>
                    <a:pt x="2684542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" name="object 189"/>
            <p:cNvSpPr/>
            <p:nvPr/>
          </p:nvSpPr>
          <p:spPr>
            <a:xfrm>
              <a:off x="4286189" y="3848742"/>
              <a:ext cx="2684780" cy="1711960"/>
            </a:xfrm>
            <a:custGeom>
              <a:avLst/>
              <a:gdLst/>
              <a:ahLst/>
              <a:cxnLst/>
              <a:rect l="l" t="t" r="r" b="b"/>
              <a:pathLst>
                <a:path w="2684779" h="1711960">
                  <a:moveTo>
                    <a:pt x="2684542" y="0"/>
                  </a:moveTo>
                  <a:lnTo>
                    <a:pt x="0" y="0"/>
                  </a:lnTo>
                  <a:lnTo>
                    <a:pt x="0" y="1603819"/>
                  </a:lnTo>
                  <a:lnTo>
                    <a:pt x="39414" y="1581974"/>
                  </a:lnTo>
                  <a:lnTo>
                    <a:pt x="89740" y="1548477"/>
                  </a:lnTo>
                  <a:lnTo>
                    <a:pt x="92658" y="1547749"/>
                  </a:lnTo>
                  <a:lnTo>
                    <a:pt x="110162" y="1544108"/>
                  </a:lnTo>
                  <a:lnTo>
                    <a:pt x="164155" y="1530273"/>
                  </a:lnTo>
                  <a:lnTo>
                    <a:pt x="178742" y="1531001"/>
                  </a:lnTo>
                  <a:lnTo>
                    <a:pt x="242926" y="1520078"/>
                  </a:lnTo>
                  <a:lnTo>
                    <a:pt x="268454" y="1476359"/>
                  </a:lnTo>
                  <a:lnTo>
                    <a:pt x="325363" y="1544108"/>
                  </a:lnTo>
                  <a:lnTo>
                    <a:pt x="358185" y="1552847"/>
                  </a:lnTo>
                  <a:lnTo>
                    <a:pt x="367667" y="1553575"/>
                  </a:lnTo>
                  <a:lnTo>
                    <a:pt x="412887" y="1544108"/>
                  </a:lnTo>
                  <a:lnTo>
                    <a:pt x="431150" y="1528817"/>
                  </a:lnTo>
                  <a:lnTo>
                    <a:pt x="447196" y="1532457"/>
                  </a:lnTo>
                  <a:lnTo>
                    <a:pt x="466889" y="1544108"/>
                  </a:lnTo>
                  <a:lnTo>
                    <a:pt x="536908" y="1559400"/>
                  </a:lnTo>
                  <a:lnTo>
                    <a:pt x="554413" y="1560856"/>
                  </a:lnTo>
                  <a:lnTo>
                    <a:pt x="626639" y="1567410"/>
                  </a:lnTo>
                  <a:lnTo>
                    <a:pt x="647061" y="1564497"/>
                  </a:lnTo>
                  <a:lnTo>
                    <a:pt x="715650" y="1573964"/>
                  </a:lnTo>
                  <a:lnTo>
                    <a:pt x="762330" y="1588527"/>
                  </a:lnTo>
                  <a:lnTo>
                    <a:pt x="805362" y="1597265"/>
                  </a:lnTo>
                  <a:lnTo>
                    <a:pt x="882704" y="1618402"/>
                  </a:lnTo>
                  <a:lnTo>
                    <a:pt x="895103" y="1619130"/>
                  </a:lnTo>
                  <a:lnTo>
                    <a:pt x="952723" y="1630053"/>
                  </a:lnTo>
                  <a:lnTo>
                    <a:pt x="984105" y="1635150"/>
                  </a:lnTo>
                  <a:lnTo>
                    <a:pt x="990669" y="1635878"/>
                  </a:lnTo>
                  <a:lnTo>
                    <a:pt x="1073816" y="1654083"/>
                  </a:lnTo>
                  <a:lnTo>
                    <a:pt x="1107396" y="1662093"/>
                  </a:lnTo>
                  <a:lnTo>
                    <a:pt x="1163557" y="1648986"/>
                  </a:lnTo>
                  <a:lnTo>
                    <a:pt x="1189085" y="1654811"/>
                  </a:lnTo>
                  <a:lnTo>
                    <a:pt x="1252559" y="1672287"/>
                  </a:lnTo>
                  <a:lnTo>
                    <a:pt x="1310179" y="1685395"/>
                  </a:lnTo>
                  <a:lnTo>
                    <a:pt x="1342271" y="1680297"/>
                  </a:lnTo>
                  <a:lnTo>
                    <a:pt x="1376580" y="1662821"/>
                  </a:lnTo>
                  <a:lnTo>
                    <a:pt x="1432002" y="1674472"/>
                  </a:lnTo>
                  <a:lnTo>
                    <a:pt x="1484516" y="1681025"/>
                  </a:lnTo>
                  <a:lnTo>
                    <a:pt x="1521013" y="1682482"/>
                  </a:lnTo>
                  <a:lnTo>
                    <a:pt x="1574257" y="1681025"/>
                  </a:lnTo>
                  <a:lnTo>
                    <a:pt x="1610725" y="1680297"/>
                  </a:lnTo>
                  <a:lnTo>
                    <a:pt x="1670552" y="1687579"/>
                  </a:lnTo>
                  <a:lnTo>
                    <a:pt x="1700456" y="1656996"/>
                  </a:lnTo>
                  <a:lnTo>
                    <a:pt x="1725984" y="1654811"/>
                  </a:lnTo>
                  <a:lnTo>
                    <a:pt x="1789467" y="1674472"/>
                  </a:lnTo>
                  <a:lnTo>
                    <a:pt x="1833229" y="1672287"/>
                  </a:lnTo>
                  <a:lnTo>
                    <a:pt x="1879179" y="1684666"/>
                  </a:lnTo>
                  <a:lnTo>
                    <a:pt x="1946300" y="1694861"/>
                  </a:lnTo>
                  <a:lnTo>
                    <a:pt x="1968910" y="1690492"/>
                  </a:lnTo>
                  <a:lnTo>
                    <a:pt x="2018507" y="1678113"/>
                  </a:lnTo>
                  <a:lnTo>
                    <a:pt x="2057922" y="1674472"/>
                  </a:lnTo>
                  <a:lnTo>
                    <a:pt x="2104601" y="1675200"/>
                  </a:lnTo>
                  <a:lnTo>
                    <a:pt x="2147633" y="1676656"/>
                  </a:lnTo>
                  <a:lnTo>
                    <a:pt x="2231539" y="1710153"/>
                  </a:lnTo>
                  <a:lnTo>
                    <a:pt x="2237374" y="1706512"/>
                  </a:lnTo>
                  <a:lnTo>
                    <a:pt x="2299370" y="1689764"/>
                  </a:lnTo>
                  <a:lnTo>
                    <a:pt x="2326376" y="1697774"/>
                  </a:lnTo>
                  <a:lnTo>
                    <a:pt x="2397853" y="1698502"/>
                  </a:lnTo>
                  <a:lnTo>
                    <a:pt x="2416087" y="1702143"/>
                  </a:lnTo>
                  <a:lnTo>
                    <a:pt x="2500713" y="1711609"/>
                  </a:lnTo>
                  <a:lnTo>
                    <a:pt x="2505818" y="1711609"/>
                  </a:lnTo>
                  <a:lnTo>
                    <a:pt x="2581672" y="1703599"/>
                  </a:lnTo>
                  <a:lnTo>
                    <a:pt x="2594830" y="1703599"/>
                  </a:lnTo>
                  <a:lnTo>
                    <a:pt x="2658285" y="1690492"/>
                  </a:lnTo>
                  <a:lnTo>
                    <a:pt x="2684542" y="1691948"/>
                  </a:lnTo>
                  <a:lnTo>
                    <a:pt x="2684542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" name="object 190"/>
            <p:cNvSpPr/>
            <p:nvPr/>
          </p:nvSpPr>
          <p:spPr>
            <a:xfrm>
              <a:off x="4286189" y="3848742"/>
              <a:ext cx="2684780" cy="1443355"/>
            </a:xfrm>
            <a:custGeom>
              <a:avLst/>
              <a:gdLst/>
              <a:ahLst/>
              <a:cxnLst/>
              <a:rect l="l" t="t" r="r" b="b"/>
              <a:pathLst>
                <a:path w="2684779" h="1443354">
                  <a:moveTo>
                    <a:pt x="2684542" y="0"/>
                  </a:moveTo>
                  <a:lnTo>
                    <a:pt x="0" y="0"/>
                  </a:lnTo>
                  <a:lnTo>
                    <a:pt x="0" y="1323422"/>
                  </a:lnTo>
                  <a:lnTo>
                    <a:pt x="78800" y="1372938"/>
                  </a:lnTo>
                  <a:lnTo>
                    <a:pt x="89740" y="1379491"/>
                  </a:lnTo>
                  <a:lnTo>
                    <a:pt x="96305" y="1379491"/>
                  </a:lnTo>
                  <a:lnTo>
                    <a:pt x="178742" y="1400609"/>
                  </a:lnTo>
                  <a:lnTo>
                    <a:pt x="252408" y="1442862"/>
                  </a:lnTo>
                  <a:lnTo>
                    <a:pt x="234903" y="1372938"/>
                  </a:lnTo>
                  <a:lnTo>
                    <a:pt x="256055" y="1360559"/>
                  </a:lnTo>
                  <a:lnTo>
                    <a:pt x="268454" y="1359830"/>
                  </a:lnTo>
                  <a:lnTo>
                    <a:pt x="340680" y="1356190"/>
                  </a:lnTo>
                  <a:lnTo>
                    <a:pt x="358185" y="1351092"/>
                  </a:lnTo>
                  <a:lnTo>
                    <a:pt x="419461" y="1345995"/>
                  </a:lnTo>
                  <a:lnTo>
                    <a:pt x="447196" y="1345995"/>
                  </a:lnTo>
                  <a:lnTo>
                    <a:pt x="482206" y="1320509"/>
                  </a:lnTo>
                  <a:lnTo>
                    <a:pt x="536908" y="1311771"/>
                  </a:lnTo>
                  <a:lnTo>
                    <a:pt x="555871" y="1305217"/>
                  </a:lnTo>
                  <a:lnTo>
                    <a:pt x="626639" y="1295722"/>
                  </a:lnTo>
                  <a:lnTo>
                    <a:pt x="633933" y="1294265"/>
                  </a:lnTo>
                  <a:lnTo>
                    <a:pt x="705439" y="1286983"/>
                  </a:lnTo>
                  <a:lnTo>
                    <a:pt x="626639" y="1253487"/>
                  </a:lnTo>
                  <a:lnTo>
                    <a:pt x="604758" y="1201058"/>
                  </a:lnTo>
                  <a:lnTo>
                    <a:pt x="612052" y="1187203"/>
                  </a:lnTo>
                  <a:lnTo>
                    <a:pt x="626639" y="1189388"/>
                  </a:lnTo>
                  <a:lnTo>
                    <a:pt x="682071" y="1168999"/>
                  </a:lnTo>
                  <a:lnTo>
                    <a:pt x="715650" y="1167543"/>
                  </a:lnTo>
                  <a:lnTo>
                    <a:pt x="769623" y="1166814"/>
                  </a:lnTo>
                  <a:lnTo>
                    <a:pt x="805362" y="1156620"/>
                  </a:lnTo>
                  <a:lnTo>
                    <a:pt x="843318" y="1151523"/>
                  </a:lnTo>
                  <a:lnTo>
                    <a:pt x="895103" y="1151523"/>
                  </a:lnTo>
                  <a:lnTo>
                    <a:pt x="933759" y="1152251"/>
                  </a:lnTo>
                  <a:lnTo>
                    <a:pt x="984105" y="1155892"/>
                  </a:lnTo>
                  <a:lnTo>
                    <a:pt x="1033701" y="1162445"/>
                  </a:lnTo>
                  <a:lnTo>
                    <a:pt x="1073816" y="1157348"/>
                  </a:lnTo>
                  <a:lnTo>
                    <a:pt x="1116149" y="1156620"/>
                  </a:lnTo>
                  <a:lnTo>
                    <a:pt x="1163557" y="1152251"/>
                  </a:lnTo>
                  <a:lnTo>
                    <a:pt x="1200025" y="1150794"/>
                  </a:lnTo>
                  <a:lnTo>
                    <a:pt x="1252559" y="1138415"/>
                  </a:lnTo>
                  <a:lnTo>
                    <a:pt x="1275899" y="1137687"/>
                  </a:lnTo>
                  <a:lnTo>
                    <a:pt x="1342271" y="1128221"/>
                  </a:lnTo>
                  <a:lnTo>
                    <a:pt x="1353940" y="1126765"/>
                  </a:lnTo>
                  <a:lnTo>
                    <a:pt x="1432002" y="1136959"/>
                  </a:lnTo>
                  <a:lnTo>
                    <a:pt x="1458988" y="1141328"/>
                  </a:lnTo>
                  <a:lnTo>
                    <a:pt x="1521013" y="1140600"/>
                  </a:lnTo>
                  <a:lnTo>
                    <a:pt x="1543623" y="1136959"/>
                  </a:lnTo>
                  <a:lnTo>
                    <a:pt x="1610725" y="1137687"/>
                  </a:lnTo>
                  <a:lnTo>
                    <a:pt x="1639899" y="1143513"/>
                  </a:lnTo>
                  <a:lnTo>
                    <a:pt x="1700456" y="1139872"/>
                  </a:lnTo>
                  <a:lnTo>
                    <a:pt x="1731818" y="1145697"/>
                  </a:lnTo>
                  <a:lnTo>
                    <a:pt x="1789467" y="1144969"/>
                  </a:lnTo>
                  <a:lnTo>
                    <a:pt x="1817183" y="1142056"/>
                  </a:lnTo>
                  <a:lnTo>
                    <a:pt x="1879179" y="1139872"/>
                  </a:lnTo>
                  <a:lnTo>
                    <a:pt x="1909083" y="1144241"/>
                  </a:lnTo>
                  <a:lnTo>
                    <a:pt x="1968910" y="1160261"/>
                  </a:lnTo>
                  <a:lnTo>
                    <a:pt x="2008296" y="1152979"/>
                  </a:lnTo>
                  <a:lnTo>
                    <a:pt x="2057922" y="1154435"/>
                  </a:lnTo>
                  <a:lnTo>
                    <a:pt x="2112624" y="1167543"/>
                  </a:lnTo>
                  <a:lnTo>
                    <a:pt x="2147633" y="1168999"/>
                  </a:lnTo>
                  <a:lnTo>
                    <a:pt x="2189236" y="1155164"/>
                  </a:lnTo>
                  <a:lnTo>
                    <a:pt x="2237374" y="1160261"/>
                  </a:lnTo>
                  <a:lnTo>
                    <a:pt x="2282594" y="1159533"/>
                  </a:lnTo>
                  <a:lnTo>
                    <a:pt x="2326376" y="1155164"/>
                  </a:lnTo>
                  <a:lnTo>
                    <a:pt x="2370867" y="1158076"/>
                  </a:lnTo>
                  <a:lnTo>
                    <a:pt x="2416087" y="1157348"/>
                  </a:lnTo>
                  <a:lnTo>
                    <a:pt x="2457661" y="1155164"/>
                  </a:lnTo>
                  <a:lnTo>
                    <a:pt x="2505818" y="1150794"/>
                  </a:lnTo>
                  <a:lnTo>
                    <a:pt x="2548851" y="1157348"/>
                  </a:lnTo>
                  <a:lnTo>
                    <a:pt x="2594830" y="1160261"/>
                  </a:lnTo>
                  <a:lnTo>
                    <a:pt x="2632027" y="1150794"/>
                  </a:lnTo>
                  <a:lnTo>
                    <a:pt x="2684542" y="1152979"/>
                  </a:lnTo>
                  <a:lnTo>
                    <a:pt x="2684542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91" name="object 19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86189" y="3848742"/>
              <a:ext cx="2684542" cy="1110016"/>
            </a:xfrm>
            <a:prstGeom prst="rect">
              <a:avLst/>
            </a:prstGeom>
          </p:spPr>
        </p:pic>
        <p:sp>
          <p:nvSpPr>
            <p:cNvPr id="192" name="object 192"/>
            <p:cNvSpPr/>
            <p:nvPr/>
          </p:nvSpPr>
          <p:spPr>
            <a:xfrm>
              <a:off x="4813616" y="5030849"/>
              <a:ext cx="2157730" cy="447040"/>
            </a:xfrm>
            <a:custGeom>
              <a:avLst/>
              <a:gdLst/>
              <a:ahLst/>
              <a:cxnLst/>
              <a:rect l="l" t="t" r="r" b="b"/>
              <a:pathLst>
                <a:path w="2157729" h="447039">
                  <a:moveTo>
                    <a:pt x="884163" y="0"/>
                  </a:moveTo>
                  <a:lnTo>
                    <a:pt x="814844" y="8738"/>
                  </a:lnTo>
                  <a:lnTo>
                    <a:pt x="805362" y="10194"/>
                  </a:lnTo>
                  <a:lnTo>
                    <a:pt x="725132" y="14583"/>
                  </a:lnTo>
                  <a:lnTo>
                    <a:pt x="721485" y="15311"/>
                  </a:lnTo>
                  <a:lnTo>
                    <a:pt x="636130" y="18952"/>
                  </a:lnTo>
                  <a:lnTo>
                    <a:pt x="626649" y="18952"/>
                  </a:lnTo>
                  <a:lnTo>
                    <a:pt x="560248" y="32059"/>
                  </a:lnTo>
                  <a:lnTo>
                    <a:pt x="546390" y="34243"/>
                  </a:lnTo>
                  <a:lnTo>
                    <a:pt x="533261" y="18952"/>
                  </a:lnTo>
                  <a:lnTo>
                    <a:pt x="456678" y="9466"/>
                  </a:lnTo>
                  <a:lnTo>
                    <a:pt x="445738" y="8738"/>
                  </a:lnTo>
                  <a:lnTo>
                    <a:pt x="367676" y="5825"/>
                  </a:lnTo>
                  <a:lnTo>
                    <a:pt x="353818" y="5825"/>
                  </a:lnTo>
                  <a:lnTo>
                    <a:pt x="277935" y="15311"/>
                  </a:lnTo>
                  <a:lnTo>
                    <a:pt x="275018" y="16767"/>
                  </a:lnTo>
                  <a:lnTo>
                    <a:pt x="187494" y="17495"/>
                  </a:lnTo>
                  <a:lnTo>
                    <a:pt x="183848" y="18952"/>
                  </a:lnTo>
                  <a:lnTo>
                    <a:pt x="188224" y="22592"/>
                  </a:lnTo>
                  <a:lnTo>
                    <a:pt x="197705" y="28418"/>
                  </a:lnTo>
                  <a:lnTo>
                    <a:pt x="277935" y="35700"/>
                  </a:lnTo>
                  <a:lnTo>
                    <a:pt x="342878" y="81575"/>
                  </a:lnTo>
                  <a:lnTo>
                    <a:pt x="367676" y="97595"/>
                  </a:lnTo>
                  <a:lnTo>
                    <a:pt x="388098" y="104877"/>
                  </a:lnTo>
                  <a:lnTo>
                    <a:pt x="369135" y="106333"/>
                  </a:lnTo>
                  <a:lnTo>
                    <a:pt x="367676" y="106333"/>
                  </a:lnTo>
                  <a:lnTo>
                    <a:pt x="293252" y="119469"/>
                  </a:lnTo>
                  <a:lnTo>
                    <a:pt x="277935" y="118741"/>
                  </a:lnTo>
                  <a:lnTo>
                    <a:pt x="219586" y="134761"/>
                  </a:lnTo>
                  <a:lnTo>
                    <a:pt x="188224" y="147140"/>
                  </a:lnTo>
                  <a:lnTo>
                    <a:pt x="147350" y="151509"/>
                  </a:lnTo>
                  <a:lnTo>
                    <a:pt x="99212" y="159519"/>
                  </a:lnTo>
                  <a:lnTo>
                    <a:pt x="70767" y="163888"/>
                  </a:lnTo>
                  <a:lnTo>
                    <a:pt x="9481" y="185734"/>
                  </a:lnTo>
                  <a:lnTo>
                    <a:pt x="5105" y="186462"/>
                  </a:lnTo>
                  <a:lnTo>
                    <a:pt x="0" y="190831"/>
                  </a:lnTo>
                  <a:lnTo>
                    <a:pt x="9481" y="203210"/>
                  </a:lnTo>
                  <a:lnTo>
                    <a:pt x="75873" y="276776"/>
                  </a:lnTo>
                  <a:lnTo>
                    <a:pt x="99212" y="297893"/>
                  </a:lnTo>
                  <a:lnTo>
                    <a:pt x="148080" y="323379"/>
                  </a:lnTo>
                  <a:lnTo>
                    <a:pt x="188224" y="337972"/>
                  </a:lnTo>
                  <a:lnTo>
                    <a:pt x="216669" y="362002"/>
                  </a:lnTo>
                  <a:lnTo>
                    <a:pt x="277935" y="374381"/>
                  </a:lnTo>
                  <a:lnTo>
                    <a:pt x="295440" y="379478"/>
                  </a:lnTo>
                  <a:lnTo>
                    <a:pt x="367676" y="383847"/>
                  </a:lnTo>
                  <a:lnTo>
                    <a:pt x="395392" y="388944"/>
                  </a:lnTo>
                  <a:lnTo>
                    <a:pt x="456678" y="401323"/>
                  </a:lnTo>
                  <a:lnTo>
                    <a:pt x="515027" y="418071"/>
                  </a:lnTo>
                  <a:lnTo>
                    <a:pt x="546390" y="419528"/>
                  </a:lnTo>
                  <a:lnTo>
                    <a:pt x="593098" y="407149"/>
                  </a:lnTo>
                  <a:lnTo>
                    <a:pt x="636130" y="403508"/>
                  </a:lnTo>
                  <a:lnTo>
                    <a:pt x="695209" y="419528"/>
                  </a:lnTo>
                  <a:lnTo>
                    <a:pt x="725132" y="423897"/>
                  </a:lnTo>
                  <a:lnTo>
                    <a:pt x="782023" y="416615"/>
                  </a:lnTo>
                  <a:lnTo>
                    <a:pt x="814844" y="410061"/>
                  </a:lnTo>
                  <a:lnTo>
                    <a:pt x="890717" y="434820"/>
                  </a:lnTo>
                  <a:lnTo>
                    <a:pt x="904575" y="439936"/>
                  </a:lnTo>
                  <a:lnTo>
                    <a:pt x="990669" y="445034"/>
                  </a:lnTo>
                  <a:lnTo>
                    <a:pt x="993586" y="445034"/>
                  </a:lnTo>
                  <a:lnTo>
                    <a:pt x="1078193" y="442849"/>
                  </a:lnTo>
                  <a:lnTo>
                    <a:pt x="1083298" y="440664"/>
                  </a:lnTo>
                  <a:lnTo>
                    <a:pt x="1127079" y="404236"/>
                  </a:lnTo>
                  <a:lnTo>
                    <a:pt x="1173029" y="412246"/>
                  </a:lnTo>
                  <a:lnTo>
                    <a:pt x="1235754" y="422441"/>
                  </a:lnTo>
                  <a:lnTo>
                    <a:pt x="1262041" y="423897"/>
                  </a:lnTo>
                  <a:lnTo>
                    <a:pt x="1350294" y="446490"/>
                  </a:lnTo>
                  <a:lnTo>
                    <a:pt x="1351752" y="446490"/>
                  </a:lnTo>
                  <a:lnTo>
                    <a:pt x="1423249" y="430450"/>
                  </a:lnTo>
                  <a:lnTo>
                    <a:pt x="1441483" y="429722"/>
                  </a:lnTo>
                  <a:lnTo>
                    <a:pt x="1504209" y="422441"/>
                  </a:lnTo>
                  <a:lnTo>
                    <a:pt x="1530495" y="418800"/>
                  </a:lnTo>
                  <a:lnTo>
                    <a:pt x="1592491" y="421712"/>
                  </a:lnTo>
                  <a:lnTo>
                    <a:pt x="1620206" y="414431"/>
                  </a:lnTo>
                  <a:lnTo>
                    <a:pt x="1658863" y="399139"/>
                  </a:lnTo>
                  <a:lnTo>
                    <a:pt x="1709947" y="388216"/>
                  </a:lnTo>
                  <a:lnTo>
                    <a:pt x="1747874" y="398411"/>
                  </a:lnTo>
                  <a:lnTo>
                    <a:pt x="1798949" y="418071"/>
                  </a:lnTo>
                  <a:lnTo>
                    <a:pt x="1872615" y="432635"/>
                  </a:lnTo>
                  <a:lnTo>
                    <a:pt x="1888661" y="430450"/>
                  </a:lnTo>
                  <a:lnTo>
                    <a:pt x="1957970" y="428994"/>
                  </a:lnTo>
                  <a:lnTo>
                    <a:pt x="1978392" y="428994"/>
                  </a:lnTo>
                  <a:lnTo>
                    <a:pt x="2049140" y="430450"/>
                  </a:lnTo>
                  <a:lnTo>
                    <a:pt x="2067403" y="436295"/>
                  </a:lnTo>
                  <a:lnTo>
                    <a:pt x="2150551" y="441393"/>
                  </a:lnTo>
                  <a:lnTo>
                    <a:pt x="2157115" y="440664"/>
                  </a:lnTo>
                  <a:lnTo>
                    <a:pt x="2157115" y="13854"/>
                  </a:lnTo>
                  <a:lnTo>
                    <a:pt x="2151280" y="13854"/>
                  </a:lnTo>
                  <a:lnTo>
                    <a:pt x="2130858" y="18952"/>
                  </a:lnTo>
                  <a:lnTo>
                    <a:pt x="2091472" y="42253"/>
                  </a:lnTo>
                  <a:lnTo>
                    <a:pt x="2067403" y="47351"/>
                  </a:lnTo>
                  <a:lnTo>
                    <a:pt x="1982768" y="23321"/>
                  </a:lnTo>
                  <a:lnTo>
                    <a:pt x="1978392" y="22592"/>
                  </a:lnTo>
                  <a:lnTo>
                    <a:pt x="1901060" y="31331"/>
                  </a:lnTo>
                  <a:lnTo>
                    <a:pt x="1888661" y="27690"/>
                  </a:lnTo>
                  <a:lnTo>
                    <a:pt x="1799678" y="18952"/>
                  </a:lnTo>
                  <a:lnTo>
                    <a:pt x="1797490" y="18952"/>
                  </a:lnTo>
                  <a:lnTo>
                    <a:pt x="1712865" y="21864"/>
                  </a:lnTo>
                  <a:lnTo>
                    <a:pt x="1709947" y="22592"/>
                  </a:lnTo>
                  <a:lnTo>
                    <a:pt x="1649381" y="47351"/>
                  </a:lnTo>
                  <a:lnTo>
                    <a:pt x="1620206" y="46622"/>
                  </a:lnTo>
                  <a:lnTo>
                    <a:pt x="1537788" y="26233"/>
                  </a:lnTo>
                  <a:lnTo>
                    <a:pt x="1530495" y="25505"/>
                  </a:lnTo>
                  <a:lnTo>
                    <a:pt x="1461176" y="37884"/>
                  </a:lnTo>
                  <a:lnTo>
                    <a:pt x="1441483" y="42981"/>
                  </a:lnTo>
                  <a:lnTo>
                    <a:pt x="1367069" y="33515"/>
                  </a:lnTo>
                  <a:lnTo>
                    <a:pt x="1351752" y="35700"/>
                  </a:lnTo>
                  <a:lnTo>
                    <a:pt x="1288298" y="43710"/>
                  </a:lnTo>
                  <a:lnTo>
                    <a:pt x="1262041" y="40797"/>
                  </a:lnTo>
                  <a:lnTo>
                    <a:pt x="1177405" y="23321"/>
                  </a:lnTo>
                  <a:lnTo>
                    <a:pt x="1173029" y="22592"/>
                  </a:lnTo>
                  <a:lnTo>
                    <a:pt x="1161359" y="18952"/>
                  </a:lnTo>
                  <a:lnTo>
                    <a:pt x="1083298" y="3640"/>
                  </a:lnTo>
                  <a:lnTo>
                    <a:pt x="1066523" y="2912"/>
                  </a:lnTo>
                  <a:lnTo>
                    <a:pt x="993586" y="16039"/>
                  </a:lnTo>
                  <a:lnTo>
                    <a:pt x="990669" y="16039"/>
                  </a:lnTo>
                  <a:lnTo>
                    <a:pt x="904575" y="2184"/>
                  </a:lnTo>
                  <a:lnTo>
                    <a:pt x="884163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object 193"/>
            <p:cNvSpPr/>
            <p:nvPr/>
          </p:nvSpPr>
          <p:spPr>
            <a:xfrm>
              <a:off x="5002569" y="5118250"/>
              <a:ext cx="1968500" cy="288925"/>
            </a:xfrm>
            <a:custGeom>
              <a:avLst/>
              <a:gdLst/>
              <a:ahLst/>
              <a:cxnLst/>
              <a:rect l="l" t="t" r="r" b="b"/>
              <a:pathLst>
                <a:path w="1968500" h="288925">
                  <a:moveTo>
                    <a:pt x="1609995" y="0"/>
                  </a:moveTo>
                  <a:lnTo>
                    <a:pt x="1592471" y="728"/>
                  </a:lnTo>
                  <a:lnTo>
                    <a:pt x="1520994" y="13835"/>
                  </a:lnTo>
                  <a:lnTo>
                    <a:pt x="1518076" y="15291"/>
                  </a:lnTo>
                  <a:lnTo>
                    <a:pt x="1431253" y="12379"/>
                  </a:lnTo>
                  <a:lnTo>
                    <a:pt x="1423959" y="10194"/>
                  </a:lnTo>
                  <a:lnTo>
                    <a:pt x="1341541" y="3640"/>
                  </a:lnTo>
                  <a:lnTo>
                    <a:pt x="1329842" y="5825"/>
                  </a:lnTo>
                  <a:lnTo>
                    <a:pt x="1280246" y="17476"/>
                  </a:lnTo>
                  <a:lnTo>
                    <a:pt x="1257635" y="22573"/>
                  </a:lnTo>
                  <a:lnTo>
                    <a:pt x="1252530" y="22573"/>
                  </a:lnTo>
                  <a:lnTo>
                    <a:pt x="1175927" y="29884"/>
                  </a:lnTo>
                  <a:lnTo>
                    <a:pt x="1162799" y="29884"/>
                  </a:lnTo>
                  <a:lnTo>
                    <a:pt x="1078922" y="22573"/>
                  </a:lnTo>
                  <a:lnTo>
                    <a:pt x="1073087" y="23301"/>
                  </a:lnTo>
                  <a:lnTo>
                    <a:pt x="1007415" y="17476"/>
                  </a:lnTo>
                  <a:lnTo>
                    <a:pt x="984076" y="14563"/>
                  </a:lnTo>
                  <a:lnTo>
                    <a:pt x="979699" y="13107"/>
                  </a:lnTo>
                  <a:lnTo>
                    <a:pt x="894344" y="10922"/>
                  </a:lnTo>
                  <a:lnTo>
                    <a:pt x="889239" y="12379"/>
                  </a:lnTo>
                  <a:lnTo>
                    <a:pt x="876840" y="17476"/>
                  </a:lnTo>
                  <a:lnTo>
                    <a:pt x="822137" y="34253"/>
                  </a:lnTo>
                  <a:lnTo>
                    <a:pt x="804633" y="30612"/>
                  </a:lnTo>
                  <a:lnTo>
                    <a:pt x="737502" y="38622"/>
                  </a:lnTo>
                  <a:lnTo>
                    <a:pt x="715621" y="39350"/>
                  </a:lnTo>
                  <a:lnTo>
                    <a:pt x="641936" y="32797"/>
                  </a:lnTo>
                  <a:lnTo>
                    <a:pt x="625890" y="31340"/>
                  </a:lnTo>
                  <a:lnTo>
                    <a:pt x="555142" y="34981"/>
                  </a:lnTo>
                  <a:lnTo>
                    <a:pt x="536179" y="37166"/>
                  </a:lnTo>
                  <a:lnTo>
                    <a:pt x="479998" y="49545"/>
                  </a:lnTo>
                  <a:lnTo>
                    <a:pt x="447177" y="56098"/>
                  </a:lnTo>
                  <a:lnTo>
                    <a:pt x="399039" y="57555"/>
                  </a:lnTo>
                  <a:lnTo>
                    <a:pt x="357436" y="54642"/>
                  </a:lnTo>
                  <a:lnTo>
                    <a:pt x="310757" y="58283"/>
                  </a:lnTo>
                  <a:lnTo>
                    <a:pt x="267724" y="62652"/>
                  </a:lnTo>
                  <a:lnTo>
                    <a:pt x="228319" y="65565"/>
                  </a:lnTo>
                  <a:lnTo>
                    <a:pt x="178723" y="69934"/>
                  </a:lnTo>
                  <a:lnTo>
                    <a:pt x="148819" y="75031"/>
                  </a:lnTo>
                  <a:lnTo>
                    <a:pt x="88982" y="71390"/>
                  </a:lnTo>
                  <a:lnTo>
                    <a:pt x="62725" y="78672"/>
                  </a:lnTo>
                  <a:lnTo>
                    <a:pt x="0" y="103430"/>
                  </a:lnTo>
                  <a:lnTo>
                    <a:pt x="88982" y="161704"/>
                  </a:lnTo>
                  <a:lnTo>
                    <a:pt x="165594" y="189375"/>
                  </a:lnTo>
                  <a:lnTo>
                    <a:pt x="178723" y="197385"/>
                  </a:lnTo>
                  <a:lnTo>
                    <a:pt x="196227" y="206123"/>
                  </a:lnTo>
                  <a:lnTo>
                    <a:pt x="224672" y="189375"/>
                  </a:lnTo>
                  <a:lnTo>
                    <a:pt x="260431" y="182093"/>
                  </a:lnTo>
                  <a:lnTo>
                    <a:pt x="267724" y="183549"/>
                  </a:lnTo>
                  <a:lnTo>
                    <a:pt x="283770" y="189375"/>
                  </a:lnTo>
                  <a:lnTo>
                    <a:pt x="357436" y="237434"/>
                  </a:lnTo>
                  <a:lnTo>
                    <a:pt x="397580" y="227240"/>
                  </a:lnTo>
                  <a:lnTo>
                    <a:pt x="447177" y="227968"/>
                  </a:lnTo>
                  <a:lnTo>
                    <a:pt x="503338" y="243289"/>
                  </a:lnTo>
                  <a:lnTo>
                    <a:pt x="536179" y="236706"/>
                  </a:lnTo>
                  <a:lnTo>
                    <a:pt x="567541" y="219230"/>
                  </a:lnTo>
                  <a:lnTo>
                    <a:pt x="625890" y="220686"/>
                  </a:lnTo>
                  <a:lnTo>
                    <a:pt x="700305" y="274601"/>
                  </a:lnTo>
                  <a:lnTo>
                    <a:pt x="715621" y="280426"/>
                  </a:lnTo>
                  <a:lnTo>
                    <a:pt x="721456" y="281154"/>
                  </a:lnTo>
                  <a:lnTo>
                    <a:pt x="804633" y="283339"/>
                  </a:lnTo>
                  <a:lnTo>
                    <a:pt x="813385" y="282611"/>
                  </a:lnTo>
                  <a:lnTo>
                    <a:pt x="833078" y="274601"/>
                  </a:lnTo>
                  <a:lnTo>
                    <a:pt x="857147" y="238891"/>
                  </a:lnTo>
                  <a:lnTo>
                    <a:pt x="894344" y="238891"/>
                  </a:lnTo>
                  <a:lnTo>
                    <a:pt x="957818" y="274601"/>
                  </a:lnTo>
                  <a:lnTo>
                    <a:pt x="984076" y="278970"/>
                  </a:lnTo>
                  <a:lnTo>
                    <a:pt x="989181" y="280426"/>
                  </a:lnTo>
                  <a:lnTo>
                    <a:pt x="1073087" y="284795"/>
                  </a:lnTo>
                  <a:lnTo>
                    <a:pt x="1087674" y="288436"/>
                  </a:lnTo>
                  <a:lnTo>
                    <a:pt x="1134353" y="274601"/>
                  </a:lnTo>
                  <a:lnTo>
                    <a:pt x="1141647" y="254212"/>
                  </a:lnTo>
                  <a:lnTo>
                    <a:pt x="1162799" y="258581"/>
                  </a:lnTo>
                  <a:lnTo>
                    <a:pt x="1226273" y="249843"/>
                  </a:lnTo>
                  <a:lnTo>
                    <a:pt x="1252530" y="216317"/>
                  </a:lnTo>
                  <a:lnTo>
                    <a:pt x="1269305" y="205395"/>
                  </a:lnTo>
                  <a:lnTo>
                    <a:pt x="1341541" y="215589"/>
                  </a:lnTo>
                  <a:lnTo>
                    <a:pt x="1361234" y="207579"/>
                  </a:lnTo>
                  <a:lnTo>
                    <a:pt x="1431253" y="209035"/>
                  </a:lnTo>
                  <a:lnTo>
                    <a:pt x="1447299" y="204666"/>
                  </a:lnTo>
                  <a:lnTo>
                    <a:pt x="1520994" y="213405"/>
                  </a:lnTo>
                  <a:lnTo>
                    <a:pt x="1564026" y="230881"/>
                  </a:lnTo>
                  <a:lnTo>
                    <a:pt x="1609995" y="233065"/>
                  </a:lnTo>
                  <a:lnTo>
                    <a:pt x="1649381" y="226512"/>
                  </a:lnTo>
                  <a:lnTo>
                    <a:pt x="1699707" y="241075"/>
                  </a:lnTo>
                  <a:lnTo>
                    <a:pt x="1754429" y="241804"/>
                  </a:lnTo>
                  <a:lnTo>
                    <a:pt x="1789438" y="240347"/>
                  </a:lnTo>
                  <a:lnTo>
                    <a:pt x="1871127" y="267319"/>
                  </a:lnTo>
                  <a:lnTo>
                    <a:pt x="1878450" y="268775"/>
                  </a:lnTo>
                  <a:lnTo>
                    <a:pt x="1955033" y="262222"/>
                  </a:lnTo>
                  <a:lnTo>
                    <a:pt x="1968161" y="264406"/>
                  </a:lnTo>
                  <a:lnTo>
                    <a:pt x="1968161" y="27670"/>
                  </a:lnTo>
                  <a:lnTo>
                    <a:pt x="1895954" y="34253"/>
                  </a:lnTo>
                  <a:lnTo>
                    <a:pt x="1878450" y="37166"/>
                  </a:lnTo>
                  <a:lnTo>
                    <a:pt x="1802567" y="29884"/>
                  </a:lnTo>
                  <a:lnTo>
                    <a:pt x="1789438" y="26942"/>
                  </a:lnTo>
                  <a:lnTo>
                    <a:pt x="1728152" y="17476"/>
                  </a:lnTo>
                  <a:lnTo>
                    <a:pt x="1699707" y="9466"/>
                  </a:lnTo>
                  <a:lnTo>
                    <a:pt x="1690225" y="8738"/>
                  </a:lnTo>
                  <a:lnTo>
                    <a:pt x="1609995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" name="object 194"/>
            <p:cNvSpPr/>
            <p:nvPr/>
          </p:nvSpPr>
          <p:spPr>
            <a:xfrm>
              <a:off x="5306758" y="5568365"/>
              <a:ext cx="1664335" cy="854710"/>
            </a:xfrm>
            <a:custGeom>
              <a:avLst/>
              <a:gdLst/>
              <a:ahLst/>
              <a:cxnLst/>
              <a:rect l="l" t="t" r="r" b="b"/>
              <a:pathLst>
                <a:path w="1664334" h="854710">
                  <a:moveTo>
                    <a:pt x="1663966" y="581240"/>
                  </a:moveTo>
                  <a:lnTo>
                    <a:pt x="1642821" y="576872"/>
                  </a:lnTo>
                  <a:lnTo>
                    <a:pt x="1574253" y="579056"/>
                  </a:lnTo>
                  <a:lnTo>
                    <a:pt x="1561820" y="584873"/>
                  </a:lnTo>
                  <a:lnTo>
                    <a:pt x="1496910" y="597255"/>
                  </a:lnTo>
                  <a:lnTo>
                    <a:pt x="1493266" y="604532"/>
                  </a:lnTo>
                  <a:lnTo>
                    <a:pt x="1485239" y="610362"/>
                  </a:lnTo>
                  <a:lnTo>
                    <a:pt x="1426870" y="627113"/>
                  </a:lnTo>
                  <a:lnTo>
                    <a:pt x="1307985" y="597255"/>
                  </a:lnTo>
                  <a:lnTo>
                    <a:pt x="1305801" y="596531"/>
                  </a:lnTo>
                  <a:lnTo>
                    <a:pt x="1305801" y="597255"/>
                  </a:lnTo>
                  <a:lnTo>
                    <a:pt x="1276604" y="654088"/>
                  </a:lnTo>
                  <a:lnTo>
                    <a:pt x="1267409" y="652627"/>
                  </a:lnTo>
                  <a:lnTo>
                    <a:pt x="1230604" y="646798"/>
                  </a:lnTo>
                  <a:lnTo>
                    <a:pt x="1216799" y="644613"/>
                  </a:lnTo>
                  <a:lnTo>
                    <a:pt x="1157693" y="626376"/>
                  </a:lnTo>
                  <a:lnTo>
                    <a:pt x="1127061" y="626376"/>
                  </a:lnTo>
                  <a:lnTo>
                    <a:pt x="1089863" y="646798"/>
                  </a:lnTo>
                  <a:lnTo>
                    <a:pt x="1037348" y="631482"/>
                  </a:lnTo>
                  <a:lnTo>
                    <a:pt x="991362" y="638035"/>
                  </a:lnTo>
                  <a:lnTo>
                    <a:pt x="948334" y="646798"/>
                  </a:lnTo>
                  <a:lnTo>
                    <a:pt x="914781" y="651167"/>
                  </a:lnTo>
                  <a:lnTo>
                    <a:pt x="858608" y="652627"/>
                  </a:lnTo>
                  <a:lnTo>
                    <a:pt x="846696" y="651167"/>
                  </a:lnTo>
                  <a:lnTo>
                    <a:pt x="822871" y="648258"/>
                  </a:lnTo>
                  <a:lnTo>
                    <a:pt x="783069" y="638035"/>
                  </a:lnTo>
                  <a:lnTo>
                    <a:pt x="768896" y="634390"/>
                  </a:lnTo>
                  <a:lnTo>
                    <a:pt x="722185" y="638035"/>
                  </a:lnTo>
                  <a:lnTo>
                    <a:pt x="679881" y="636574"/>
                  </a:lnTo>
                  <a:lnTo>
                    <a:pt x="633933" y="638759"/>
                  </a:lnTo>
                  <a:lnTo>
                    <a:pt x="590143" y="644613"/>
                  </a:lnTo>
                  <a:lnTo>
                    <a:pt x="555866" y="650443"/>
                  </a:lnTo>
                  <a:lnTo>
                    <a:pt x="500443" y="651167"/>
                  </a:lnTo>
                  <a:lnTo>
                    <a:pt x="461746" y="645337"/>
                  </a:lnTo>
                  <a:lnTo>
                    <a:pt x="411429" y="640943"/>
                  </a:lnTo>
                  <a:lnTo>
                    <a:pt x="369862" y="643153"/>
                  </a:lnTo>
                  <a:lnTo>
                    <a:pt x="321691" y="651903"/>
                  </a:lnTo>
                  <a:lnTo>
                    <a:pt x="294703" y="656272"/>
                  </a:lnTo>
                  <a:lnTo>
                    <a:pt x="231978" y="665010"/>
                  </a:lnTo>
                  <a:lnTo>
                    <a:pt x="213728" y="665010"/>
                  </a:lnTo>
                  <a:lnTo>
                    <a:pt x="142976" y="668642"/>
                  </a:lnTo>
                  <a:lnTo>
                    <a:pt x="126936" y="667918"/>
                  </a:lnTo>
                  <a:lnTo>
                    <a:pt x="53238" y="669378"/>
                  </a:lnTo>
                  <a:lnTo>
                    <a:pt x="40843" y="670826"/>
                  </a:lnTo>
                  <a:lnTo>
                    <a:pt x="0" y="682485"/>
                  </a:lnTo>
                  <a:lnTo>
                    <a:pt x="53238" y="707961"/>
                  </a:lnTo>
                  <a:lnTo>
                    <a:pt x="80225" y="707961"/>
                  </a:lnTo>
                  <a:lnTo>
                    <a:pt x="142976" y="710145"/>
                  </a:lnTo>
                  <a:lnTo>
                    <a:pt x="187477" y="726173"/>
                  </a:lnTo>
                  <a:lnTo>
                    <a:pt x="231978" y="731266"/>
                  </a:lnTo>
                  <a:lnTo>
                    <a:pt x="269913" y="718896"/>
                  </a:lnTo>
                  <a:lnTo>
                    <a:pt x="385178" y="743648"/>
                  </a:lnTo>
                  <a:lnTo>
                    <a:pt x="411429" y="750227"/>
                  </a:lnTo>
                  <a:lnTo>
                    <a:pt x="479259" y="748017"/>
                  </a:lnTo>
                  <a:lnTo>
                    <a:pt x="500443" y="744372"/>
                  </a:lnTo>
                  <a:lnTo>
                    <a:pt x="568998" y="748017"/>
                  </a:lnTo>
                  <a:lnTo>
                    <a:pt x="590143" y="749490"/>
                  </a:lnTo>
                  <a:lnTo>
                    <a:pt x="663829" y="753135"/>
                  </a:lnTo>
                  <a:lnTo>
                    <a:pt x="679881" y="756043"/>
                  </a:lnTo>
                  <a:lnTo>
                    <a:pt x="733120" y="768426"/>
                  </a:lnTo>
                  <a:lnTo>
                    <a:pt x="706869" y="794639"/>
                  </a:lnTo>
                  <a:lnTo>
                    <a:pt x="679881" y="796099"/>
                  </a:lnTo>
                  <a:lnTo>
                    <a:pt x="625182" y="802652"/>
                  </a:lnTo>
                  <a:lnTo>
                    <a:pt x="590143" y="809929"/>
                  </a:lnTo>
                  <a:lnTo>
                    <a:pt x="549300" y="815035"/>
                  </a:lnTo>
                  <a:lnTo>
                    <a:pt x="535444" y="854354"/>
                  </a:lnTo>
                  <a:lnTo>
                    <a:pt x="1663966" y="854354"/>
                  </a:lnTo>
                  <a:lnTo>
                    <a:pt x="1663966" y="744372"/>
                  </a:lnTo>
                  <a:lnTo>
                    <a:pt x="1663966" y="718896"/>
                  </a:lnTo>
                  <a:lnTo>
                    <a:pt x="1663966" y="668642"/>
                  </a:lnTo>
                  <a:lnTo>
                    <a:pt x="1663966" y="654088"/>
                  </a:lnTo>
                  <a:lnTo>
                    <a:pt x="1663966" y="627113"/>
                  </a:lnTo>
                  <a:lnTo>
                    <a:pt x="1663966" y="581240"/>
                  </a:lnTo>
                  <a:close/>
                </a:path>
                <a:path w="1664334" h="854710">
                  <a:moveTo>
                    <a:pt x="1663966" y="18237"/>
                  </a:moveTo>
                  <a:lnTo>
                    <a:pt x="1585201" y="6591"/>
                  </a:lnTo>
                  <a:lnTo>
                    <a:pt x="1574253" y="6591"/>
                  </a:lnTo>
                  <a:lnTo>
                    <a:pt x="1488884" y="0"/>
                  </a:lnTo>
                  <a:lnTo>
                    <a:pt x="1485239" y="0"/>
                  </a:lnTo>
                  <a:lnTo>
                    <a:pt x="1406448" y="6591"/>
                  </a:lnTo>
                  <a:lnTo>
                    <a:pt x="1395514" y="9499"/>
                  </a:lnTo>
                  <a:lnTo>
                    <a:pt x="1320393" y="10223"/>
                  </a:lnTo>
                  <a:lnTo>
                    <a:pt x="1305801" y="24066"/>
                  </a:lnTo>
                  <a:lnTo>
                    <a:pt x="1227010" y="6591"/>
                  </a:lnTo>
                  <a:lnTo>
                    <a:pt x="1216799" y="11684"/>
                  </a:lnTo>
                  <a:lnTo>
                    <a:pt x="1191996" y="58280"/>
                  </a:lnTo>
                  <a:lnTo>
                    <a:pt x="1127061" y="40805"/>
                  </a:lnTo>
                  <a:lnTo>
                    <a:pt x="1084757" y="41541"/>
                  </a:lnTo>
                  <a:lnTo>
                    <a:pt x="1037348" y="49542"/>
                  </a:lnTo>
                  <a:lnTo>
                    <a:pt x="989914" y="36436"/>
                  </a:lnTo>
                  <a:lnTo>
                    <a:pt x="948334" y="43726"/>
                  </a:lnTo>
                  <a:lnTo>
                    <a:pt x="919162" y="54648"/>
                  </a:lnTo>
                  <a:lnTo>
                    <a:pt x="864438" y="82321"/>
                  </a:lnTo>
                  <a:lnTo>
                    <a:pt x="860056" y="83769"/>
                  </a:lnTo>
                  <a:lnTo>
                    <a:pt x="858608" y="83769"/>
                  </a:lnTo>
                  <a:lnTo>
                    <a:pt x="786396" y="98336"/>
                  </a:lnTo>
                  <a:lnTo>
                    <a:pt x="768896" y="102704"/>
                  </a:lnTo>
                  <a:lnTo>
                    <a:pt x="699579" y="101244"/>
                  </a:lnTo>
                  <a:lnTo>
                    <a:pt x="679881" y="107797"/>
                  </a:lnTo>
                  <a:lnTo>
                    <a:pt x="612025" y="103428"/>
                  </a:lnTo>
                  <a:lnTo>
                    <a:pt x="590143" y="96875"/>
                  </a:lnTo>
                  <a:lnTo>
                    <a:pt x="518668" y="82321"/>
                  </a:lnTo>
                  <a:lnTo>
                    <a:pt x="500443" y="76492"/>
                  </a:lnTo>
                  <a:lnTo>
                    <a:pt x="496062" y="77952"/>
                  </a:lnTo>
                  <a:lnTo>
                    <a:pt x="494601" y="82321"/>
                  </a:lnTo>
                  <a:lnTo>
                    <a:pt x="447890" y="117284"/>
                  </a:lnTo>
                  <a:lnTo>
                    <a:pt x="411429" y="115836"/>
                  </a:lnTo>
                  <a:lnTo>
                    <a:pt x="346494" y="106349"/>
                  </a:lnTo>
                  <a:lnTo>
                    <a:pt x="321691" y="134759"/>
                  </a:lnTo>
                  <a:lnTo>
                    <a:pt x="302006" y="149326"/>
                  </a:lnTo>
                  <a:lnTo>
                    <a:pt x="231978" y="138404"/>
                  </a:lnTo>
                  <a:lnTo>
                    <a:pt x="203517" y="140589"/>
                  </a:lnTo>
                  <a:lnTo>
                    <a:pt x="142976" y="145681"/>
                  </a:lnTo>
                  <a:lnTo>
                    <a:pt x="118910" y="144957"/>
                  </a:lnTo>
                  <a:lnTo>
                    <a:pt x="56159" y="168262"/>
                  </a:lnTo>
                  <a:lnTo>
                    <a:pt x="142976" y="207581"/>
                  </a:lnTo>
                  <a:lnTo>
                    <a:pt x="193306" y="216319"/>
                  </a:lnTo>
                  <a:lnTo>
                    <a:pt x="231978" y="222173"/>
                  </a:lnTo>
                  <a:lnTo>
                    <a:pt x="269176" y="203212"/>
                  </a:lnTo>
                  <a:lnTo>
                    <a:pt x="321691" y="190830"/>
                  </a:lnTo>
                  <a:lnTo>
                    <a:pt x="340664" y="185737"/>
                  </a:lnTo>
                  <a:lnTo>
                    <a:pt x="411429" y="212674"/>
                  </a:lnTo>
                  <a:lnTo>
                    <a:pt x="487286" y="241109"/>
                  </a:lnTo>
                  <a:lnTo>
                    <a:pt x="500443" y="240385"/>
                  </a:lnTo>
                  <a:lnTo>
                    <a:pt x="552958" y="218528"/>
                  </a:lnTo>
                  <a:lnTo>
                    <a:pt x="590143" y="217805"/>
                  </a:lnTo>
                  <a:lnTo>
                    <a:pt x="643407" y="219265"/>
                  </a:lnTo>
                  <a:lnTo>
                    <a:pt x="679881" y="209042"/>
                  </a:lnTo>
                  <a:lnTo>
                    <a:pt x="719264" y="206121"/>
                  </a:lnTo>
                  <a:lnTo>
                    <a:pt x="768896" y="213410"/>
                  </a:lnTo>
                  <a:lnTo>
                    <a:pt x="854227" y="249847"/>
                  </a:lnTo>
                  <a:lnTo>
                    <a:pt x="858608" y="250571"/>
                  </a:lnTo>
                  <a:lnTo>
                    <a:pt x="935939" y="241833"/>
                  </a:lnTo>
                  <a:lnTo>
                    <a:pt x="948334" y="242570"/>
                  </a:lnTo>
                  <a:lnTo>
                    <a:pt x="1033703" y="249847"/>
                  </a:lnTo>
                  <a:lnTo>
                    <a:pt x="1037348" y="249847"/>
                  </a:lnTo>
                  <a:lnTo>
                    <a:pt x="1111745" y="238925"/>
                  </a:lnTo>
                  <a:lnTo>
                    <a:pt x="1127061" y="237464"/>
                  </a:lnTo>
                  <a:lnTo>
                    <a:pt x="1207312" y="244754"/>
                  </a:lnTo>
                  <a:lnTo>
                    <a:pt x="1216799" y="244017"/>
                  </a:lnTo>
                  <a:lnTo>
                    <a:pt x="1292656" y="240385"/>
                  </a:lnTo>
                  <a:lnTo>
                    <a:pt x="1305801" y="240385"/>
                  </a:lnTo>
                  <a:lnTo>
                    <a:pt x="1351749" y="253492"/>
                  </a:lnTo>
                  <a:lnTo>
                    <a:pt x="1395514" y="278968"/>
                  </a:lnTo>
                  <a:lnTo>
                    <a:pt x="1427607" y="284797"/>
                  </a:lnTo>
                  <a:lnTo>
                    <a:pt x="1483055" y="253492"/>
                  </a:lnTo>
                  <a:lnTo>
                    <a:pt x="1497647" y="253492"/>
                  </a:lnTo>
                  <a:lnTo>
                    <a:pt x="1486700" y="254939"/>
                  </a:lnTo>
                  <a:lnTo>
                    <a:pt x="1537754" y="339432"/>
                  </a:lnTo>
                  <a:lnTo>
                    <a:pt x="1574253" y="356908"/>
                  </a:lnTo>
                  <a:lnTo>
                    <a:pt x="1590306" y="354723"/>
                  </a:lnTo>
                  <a:lnTo>
                    <a:pt x="1638439" y="339432"/>
                  </a:lnTo>
                  <a:lnTo>
                    <a:pt x="1593215" y="271691"/>
                  </a:lnTo>
                  <a:lnTo>
                    <a:pt x="1663966" y="326326"/>
                  </a:lnTo>
                  <a:lnTo>
                    <a:pt x="1663966" y="18237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5" name="object 195"/>
            <p:cNvSpPr/>
            <p:nvPr/>
          </p:nvSpPr>
          <p:spPr>
            <a:xfrm>
              <a:off x="4286189" y="5448192"/>
              <a:ext cx="1164590" cy="288290"/>
            </a:xfrm>
            <a:custGeom>
              <a:avLst/>
              <a:gdLst/>
              <a:ahLst/>
              <a:cxnLst/>
              <a:rect l="l" t="t" r="r" b="b"/>
              <a:pathLst>
                <a:path w="1164589" h="288289">
                  <a:moveTo>
                    <a:pt x="418114" y="265853"/>
                  </a:moveTo>
                  <a:lnTo>
                    <a:pt x="89740" y="265853"/>
                  </a:lnTo>
                  <a:lnTo>
                    <a:pt x="178742" y="287698"/>
                  </a:lnTo>
                  <a:lnTo>
                    <a:pt x="255325" y="275319"/>
                  </a:lnTo>
                  <a:lnTo>
                    <a:pt x="355450" y="275319"/>
                  </a:lnTo>
                  <a:lnTo>
                    <a:pt x="358185" y="274591"/>
                  </a:lnTo>
                  <a:lnTo>
                    <a:pt x="418114" y="265853"/>
                  </a:lnTo>
                  <a:close/>
                </a:path>
                <a:path w="1164589" h="288289">
                  <a:moveTo>
                    <a:pt x="355450" y="275319"/>
                  </a:moveTo>
                  <a:lnTo>
                    <a:pt x="268454" y="275319"/>
                  </a:lnTo>
                  <a:lnTo>
                    <a:pt x="347244" y="277504"/>
                  </a:lnTo>
                  <a:lnTo>
                    <a:pt x="355450" y="275319"/>
                  </a:lnTo>
                  <a:close/>
                </a:path>
                <a:path w="1164589" h="288289">
                  <a:moveTo>
                    <a:pt x="677618" y="262940"/>
                  </a:moveTo>
                  <a:lnTo>
                    <a:pt x="536908" y="262940"/>
                  </a:lnTo>
                  <a:lnTo>
                    <a:pt x="612052" y="274591"/>
                  </a:lnTo>
                  <a:lnTo>
                    <a:pt x="626639" y="274591"/>
                  </a:lnTo>
                  <a:lnTo>
                    <a:pt x="677618" y="262940"/>
                  </a:lnTo>
                  <a:close/>
                </a:path>
                <a:path w="1164589" h="288289">
                  <a:moveTo>
                    <a:pt x="529523" y="265125"/>
                  </a:moveTo>
                  <a:lnTo>
                    <a:pt x="447196" y="265125"/>
                  </a:lnTo>
                  <a:lnTo>
                    <a:pt x="517215" y="268766"/>
                  </a:lnTo>
                  <a:lnTo>
                    <a:pt x="529523" y="265125"/>
                  </a:lnTo>
                  <a:close/>
                </a:path>
                <a:path w="1164589" h="288289">
                  <a:moveTo>
                    <a:pt x="331198" y="5097"/>
                  </a:moveTo>
                  <a:lnTo>
                    <a:pt x="268454" y="8738"/>
                  </a:lnTo>
                  <a:lnTo>
                    <a:pt x="248032" y="11650"/>
                  </a:lnTo>
                  <a:lnTo>
                    <a:pt x="206458" y="30602"/>
                  </a:lnTo>
                  <a:lnTo>
                    <a:pt x="186036" y="37156"/>
                  </a:lnTo>
                  <a:lnTo>
                    <a:pt x="178742" y="40069"/>
                  </a:lnTo>
                  <a:lnTo>
                    <a:pt x="115268" y="55361"/>
                  </a:lnTo>
                  <a:lnTo>
                    <a:pt x="89740" y="67740"/>
                  </a:lnTo>
                  <a:lnTo>
                    <a:pt x="55460" y="83760"/>
                  </a:lnTo>
                  <a:lnTo>
                    <a:pt x="0" y="92498"/>
                  </a:lnTo>
                  <a:lnTo>
                    <a:pt x="0" y="262940"/>
                  </a:lnTo>
                  <a:lnTo>
                    <a:pt x="68589" y="268037"/>
                  </a:lnTo>
                  <a:lnTo>
                    <a:pt x="89740" y="265853"/>
                  </a:lnTo>
                  <a:lnTo>
                    <a:pt x="418114" y="265853"/>
                  </a:lnTo>
                  <a:lnTo>
                    <a:pt x="423108" y="265125"/>
                  </a:lnTo>
                  <a:lnTo>
                    <a:pt x="529523" y="265125"/>
                  </a:lnTo>
                  <a:lnTo>
                    <a:pt x="536908" y="262940"/>
                  </a:lnTo>
                  <a:lnTo>
                    <a:pt x="677618" y="262940"/>
                  </a:lnTo>
                  <a:lnTo>
                    <a:pt x="687176" y="260756"/>
                  </a:lnTo>
                  <a:lnTo>
                    <a:pt x="715650" y="257115"/>
                  </a:lnTo>
                  <a:lnTo>
                    <a:pt x="772541" y="256387"/>
                  </a:lnTo>
                  <a:lnTo>
                    <a:pt x="805362" y="241823"/>
                  </a:lnTo>
                  <a:lnTo>
                    <a:pt x="836754" y="232357"/>
                  </a:lnTo>
                  <a:lnTo>
                    <a:pt x="939030" y="232357"/>
                  </a:lnTo>
                  <a:lnTo>
                    <a:pt x="984105" y="208307"/>
                  </a:lnTo>
                  <a:lnTo>
                    <a:pt x="989940" y="207579"/>
                  </a:lnTo>
                  <a:lnTo>
                    <a:pt x="1019114" y="202482"/>
                  </a:lnTo>
                  <a:lnTo>
                    <a:pt x="1063605" y="192287"/>
                  </a:lnTo>
                  <a:lnTo>
                    <a:pt x="1073816" y="188646"/>
                  </a:lnTo>
                  <a:lnTo>
                    <a:pt x="1156965" y="188646"/>
                  </a:lnTo>
                  <a:lnTo>
                    <a:pt x="1163557" y="120168"/>
                  </a:lnTo>
                  <a:lnTo>
                    <a:pt x="1164286" y="117256"/>
                  </a:lnTo>
                  <a:lnTo>
                    <a:pt x="1163557" y="116528"/>
                  </a:lnTo>
                  <a:lnTo>
                    <a:pt x="1073816" y="94682"/>
                  </a:lnTo>
                  <a:lnTo>
                    <a:pt x="1043912" y="88129"/>
                  </a:lnTo>
                  <a:lnTo>
                    <a:pt x="984105" y="80119"/>
                  </a:lnTo>
                  <a:lnTo>
                    <a:pt x="938865" y="72837"/>
                  </a:lnTo>
                  <a:lnTo>
                    <a:pt x="895103" y="64099"/>
                  </a:lnTo>
                  <a:lnTo>
                    <a:pt x="817032" y="42253"/>
                  </a:lnTo>
                  <a:lnTo>
                    <a:pt x="805362" y="40069"/>
                  </a:lnTo>
                  <a:lnTo>
                    <a:pt x="785669" y="30602"/>
                  </a:lnTo>
                  <a:lnTo>
                    <a:pt x="754075" y="20408"/>
                  </a:lnTo>
                  <a:lnTo>
                    <a:pt x="436256" y="20408"/>
                  </a:lnTo>
                  <a:lnTo>
                    <a:pt x="358185" y="11650"/>
                  </a:lnTo>
                  <a:lnTo>
                    <a:pt x="331198" y="5097"/>
                  </a:lnTo>
                  <a:close/>
                </a:path>
                <a:path w="1164589" h="288289">
                  <a:moveTo>
                    <a:pt x="939030" y="232357"/>
                  </a:moveTo>
                  <a:lnTo>
                    <a:pt x="836754" y="232357"/>
                  </a:lnTo>
                  <a:lnTo>
                    <a:pt x="895103" y="243279"/>
                  </a:lnTo>
                  <a:lnTo>
                    <a:pt x="930842" y="236726"/>
                  </a:lnTo>
                  <a:lnTo>
                    <a:pt x="939030" y="232357"/>
                  </a:lnTo>
                  <a:close/>
                </a:path>
                <a:path w="1164589" h="288289">
                  <a:moveTo>
                    <a:pt x="1156965" y="188646"/>
                  </a:moveTo>
                  <a:lnTo>
                    <a:pt x="1073816" y="188646"/>
                  </a:lnTo>
                  <a:lnTo>
                    <a:pt x="1156263" y="195928"/>
                  </a:lnTo>
                  <a:lnTo>
                    <a:pt x="1156965" y="188646"/>
                  </a:lnTo>
                  <a:close/>
                </a:path>
                <a:path w="1164589" h="288289">
                  <a:moveTo>
                    <a:pt x="504816" y="0"/>
                  </a:moveTo>
                  <a:lnTo>
                    <a:pt x="447196" y="18204"/>
                  </a:lnTo>
                  <a:lnTo>
                    <a:pt x="436256" y="20408"/>
                  </a:lnTo>
                  <a:lnTo>
                    <a:pt x="754075" y="20408"/>
                  </a:lnTo>
                  <a:lnTo>
                    <a:pt x="735961" y="14563"/>
                  </a:lnTo>
                  <a:lnTo>
                    <a:pt x="626639" y="14563"/>
                  </a:lnTo>
                  <a:lnTo>
                    <a:pt x="607676" y="12379"/>
                  </a:lnTo>
                  <a:lnTo>
                    <a:pt x="536908" y="7281"/>
                  </a:lnTo>
                  <a:lnTo>
                    <a:pt x="504816" y="0"/>
                  </a:lnTo>
                  <a:close/>
                </a:path>
                <a:path w="1164589" h="288289">
                  <a:moveTo>
                    <a:pt x="688635" y="4369"/>
                  </a:moveTo>
                  <a:lnTo>
                    <a:pt x="626639" y="14563"/>
                  </a:lnTo>
                  <a:lnTo>
                    <a:pt x="735961" y="14563"/>
                  </a:lnTo>
                  <a:lnTo>
                    <a:pt x="715650" y="8009"/>
                  </a:lnTo>
                  <a:lnTo>
                    <a:pt x="688635" y="4369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6" name="object 196"/>
            <p:cNvSpPr/>
            <p:nvPr/>
          </p:nvSpPr>
          <p:spPr>
            <a:xfrm>
              <a:off x="4286186" y="5508662"/>
              <a:ext cx="1056640" cy="706120"/>
            </a:xfrm>
            <a:custGeom>
              <a:avLst/>
              <a:gdLst/>
              <a:ahLst/>
              <a:cxnLst/>
              <a:rect l="l" t="t" r="r" b="b"/>
              <a:pathLst>
                <a:path w="1056639" h="706120">
                  <a:moveTo>
                    <a:pt x="944702" y="56070"/>
                  </a:moveTo>
                  <a:lnTo>
                    <a:pt x="895096" y="46596"/>
                  </a:lnTo>
                  <a:lnTo>
                    <a:pt x="880516" y="42227"/>
                  </a:lnTo>
                  <a:lnTo>
                    <a:pt x="805357" y="27660"/>
                  </a:lnTo>
                  <a:lnTo>
                    <a:pt x="748474" y="1447"/>
                  </a:lnTo>
                  <a:lnTo>
                    <a:pt x="715645" y="0"/>
                  </a:lnTo>
                  <a:lnTo>
                    <a:pt x="671131" y="13106"/>
                  </a:lnTo>
                  <a:lnTo>
                    <a:pt x="626630" y="5816"/>
                  </a:lnTo>
                  <a:lnTo>
                    <a:pt x="569010" y="723"/>
                  </a:lnTo>
                  <a:lnTo>
                    <a:pt x="536905" y="9461"/>
                  </a:lnTo>
                  <a:lnTo>
                    <a:pt x="500430" y="21107"/>
                  </a:lnTo>
                  <a:lnTo>
                    <a:pt x="447192" y="17475"/>
                  </a:lnTo>
                  <a:lnTo>
                    <a:pt x="402678" y="13106"/>
                  </a:lnTo>
                  <a:lnTo>
                    <a:pt x="358178" y="20383"/>
                  </a:lnTo>
                  <a:lnTo>
                    <a:pt x="322440" y="21844"/>
                  </a:lnTo>
                  <a:lnTo>
                    <a:pt x="268452" y="29845"/>
                  </a:lnTo>
                  <a:lnTo>
                    <a:pt x="248031" y="36398"/>
                  </a:lnTo>
                  <a:lnTo>
                    <a:pt x="198437" y="56070"/>
                  </a:lnTo>
                  <a:lnTo>
                    <a:pt x="188226" y="64833"/>
                  </a:lnTo>
                  <a:lnTo>
                    <a:pt x="178739" y="64833"/>
                  </a:lnTo>
                  <a:lnTo>
                    <a:pt x="124015" y="89585"/>
                  </a:lnTo>
                  <a:lnTo>
                    <a:pt x="89738" y="122351"/>
                  </a:lnTo>
                  <a:lnTo>
                    <a:pt x="73685" y="126720"/>
                  </a:lnTo>
                  <a:lnTo>
                    <a:pt x="0" y="114350"/>
                  </a:lnTo>
                  <a:lnTo>
                    <a:pt x="0" y="156578"/>
                  </a:lnTo>
                  <a:lnTo>
                    <a:pt x="16776" y="158038"/>
                  </a:lnTo>
                  <a:lnTo>
                    <a:pt x="89738" y="150025"/>
                  </a:lnTo>
                  <a:lnTo>
                    <a:pt x="101409" y="152946"/>
                  </a:lnTo>
                  <a:lnTo>
                    <a:pt x="178739" y="180632"/>
                  </a:lnTo>
                  <a:lnTo>
                    <a:pt x="213753" y="174802"/>
                  </a:lnTo>
                  <a:lnTo>
                    <a:pt x="268452" y="174078"/>
                  </a:lnTo>
                  <a:lnTo>
                    <a:pt x="302755" y="174802"/>
                  </a:lnTo>
                  <a:lnTo>
                    <a:pt x="358178" y="160223"/>
                  </a:lnTo>
                  <a:lnTo>
                    <a:pt x="374230" y="158038"/>
                  </a:lnTo>
                  <a:lnTo>
                    <a:pt x="447192" y="157314"/>
                  </a:lnTo>
                  <a:lnTo>
                    <a:pt x="464693" y="158038"/>
                  </a:lnTo>
                  <a:lnTo>
                    <a:pt x="517207" y="142024"/>
                  </a:lnTo>
                  <a:lnTo>
                    <a:pt x="525970" y="131826"/>
                  </a:lnTo>
                  <a:lnTo>
                    <a:pt x="536905" y="130365"/>
                  </a:lnTo>
                  <a:lnTo>
                    <a:pt x="614235" y="130365"/>
                  </a:lnTo>
                  <a:lnTo>
                    <a:pt x="626630" y="134010"/>
                  </a:lnTo>
                  <a:lnTo>
                    <a:pt x="695921" y="123088"/>
                  </a:lnTo>
                  <a:lnTo>
                    <a:pt x="715645" y="117983"/>
                  </a:lnTo>
                  <a:lnTo>
                    <a:pt x="761593" y="99783"/>
                  </a:lnTo>
                  <a:lnTo>
                    <a:pt x="805357" y="97599"/>
                  </a:lnTo>
                  <a:lnTo>
                    <a:pt x="859358" y="107797"/>
                  </a:lnTo>
                  <a:lnTo>
                    <a:pt x="895096" y="87401"/>
                  </a:lnTo>
                  <a:lnTo>
                    <a:pt x="911872" y="72847"/>
                  </a:lnTo>
                  <a:lnTo>
                    <a:pt x="944702" y="56070"/>
                  </a:lnTo>
                  <a:close/>
                </a:path>
                <a:path w="1056639" h="706120">
                  <a:moveTo>
                    <a:pt x="1056309" y="571017"/>
                  </a:moveTo>
                  <a:lnTo>
                    <a:pt x="984097" y="538251"/>
                  </a:lnTo>
                  <a:lnTo>
                    <a:pt x="943965" y="532422"/>
                  </a:lnTo>
                  <a:lnTo>
                    <a:pt x="895096" y="551357"/>
                  </a:lnTo>
                  <a:lnTo>
                    <a:pt x="871029" y="547712"/>
                  </a:lnTo>
                  <a:lnTo>
                    <a:pt x="805357" y="520039"/>
                  </a:lnTo>
                  <a:lnTo>
                    <a:pt x="719289" y="488696"/>
                  </a:lnTo>
                  <a:lnTo>
                    <a:pt x="715645" y="487248"/>
                  </a:lnTo>
                  <a:lnTo>
                    <a:pt x="650709" y="508393"/>
                  </a:lnTo>
                  <a:lnTo>
                    <a:pt x="626630" y="512025"/>
                  </a:lnTo>
                  <a:lnTo>
                    <a:pt x="565365" y="512762"/>
                  </a:lnTo>
                  <a:lnTo>
                    <a:pt x="536905" y="503288"/>
                  </a:lnTo>
                  <a:lnTo>
                    <a:pt x="451573" y="489458"/>
                  </a:lnTo>
                  <a:lnTo>
                    <a:pt x="447192" y="489458"/>
                  </a:lnTo>
                  <a:lnTo>
                    <a:pt x="369125" y="496011"/>
                  </a:lnTo>
                  <a:lnTo>
                    <a:pt x="358178" y="498919"/>
                  </a:lnTo>
                  <a:lnTo>
                    <a:pt x="294728" y="509841"/>
                  </a:lnTo>
                  <a:lnTo>
                    <a:pt x="268452" y="506933"/>
                  </a:lnTo>
                  <a:lnTo>
                    <a:pt x="206451" y="512025"/>
                  </a:lnTo>
                  <a:lnTo>
                    <a:pt x="178739" y="520763"/>
                  </a:lnTo>
                  <a:lnTo>
                    <a:pt x="137147" y="530237"/>
                  </a:lnTo>
                  <a:lnTo>
                    <a:pt x="89738" y="536054"/>
                  </a:lnTo>
                  <a:lnTo>
                    <a:pt x="43789" y="526592"/>
                  </a:lnTo>
                  <a:lnTo>
                    <a:pt x="0" y="520039"/>
                  </a:lnTo>
                  <a:lnTo>
                    <a:pt x="0" y="702132"/>
                  </a:lnTo>
                  <a:lnTo>
                    <a:pt x="45974" y="701382"/>
                  </a:lnTo>
                  <a:lnTo>
                    <a:pt x="89738" y="702856"/>
                  </a:lnTo>
                  <a:lnTo>
                    <a:pt x="139331" y="704316"/>
                  </a:lnTo>
                  <a:lnTo>
                    <a:pt x="178739" y="701382"/>
                  </a:lnTo>
                  <a:lnTo>
                    <a:pt x="224688" y="700646"/>
                  </a:lnTo>
                  <a:lnTo>
                    <a:pt x="268452" y="705040"/>
                  </a:lnTo>
                  <a:lnTo>
                    <a:pt x="319532" y="705777"/>
                  </a:lnTo>
                  <a:lnTo>
                    <a:pt x="358178" y="704316"/>
                  </a:lnTo>
                  <a:lnTo>
                    <a:pt x="401942" y="699198"/>
                  </a:lnTo>
                  <a:lnTo>
                    <a:pt x="447192" y="699198"/>
                  </a:lnTo>
                  <a:lnTo>
                    <a:pt x="495325" y="702856"/>
                  </a:lnTo>
                  <a:lnTo>
                    <a:pt x="536905" y="695553"/>
                  </a:lnTo>
                  <a:lnTo>
                    <a:pt x="573392" y="691184"/>
                  </a:lnTo>
                  <a:lnTo>
                    <a:pt x="626630" y="691908"/>
                  </a:lnTo>
                  <a:lnTo>
                    <a:pt x="666026" y="694817"/>
                  </a:lnTo>
                  <a:lnTo>
                    <a:pt x="715645" y="684631"/>
                  </a:lnTo>
                  <a:lnTo>
                    <a:pt x="740448" y="680262"/>
                  </a:lnTo>
                  <a:lnTo>
                    <a:pt x="805357" y="674433"/>
                  </a:lnTo>
                  <a:lnTo>
                    <a:pt x="824318" y="675157"/>
                  </a:lnTo>
                  <a:lnTo>
                    <a:pt x="895096" y="662051"/>
                  </a:lnTo>
                  <a:lnTo>
                    <a:pt x="899477" y="661327"/>
                  </a:lnTo>
                  <a:lnTo>
                    <a:pt x="984097" y="663511"/>
                  </a:lnTo>
                  <a:lnTo>
                    <a:pt x="989939" y="662051"/>
                  </a:lnTo>
                  <a:lnTo>
                    <a:pt x="1024216" y="656958"/>
                  </a:lnTo>
                  <a:lnTo>
                    <a:pt x="1046822" y="630745"/>
                  </a:lnTo>
                  <a:lnTo>
                    <a:pt x="1056309" y="571017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7" name="object 197"/>
            <p:cNvSpPr/>
            <p:nvPr/>
          </p:nvSpPr>
          <p:spPr>
            <a:xfrm>
              <a:off x="4286189" y="4943467"/>
              <a:ext cx="822960" cy="195580"/>
            </a:xfrm>
            <a:custGeom>
              <a:avLst/>
              <a:gdLst/>
              <a:ahLst/>
              <a:cxnLst/>
              <a:rect l="l" t="t" r="r" b="b"/>
              <a:pathLst>
                <a:path w="822960" h="195579">
                  <a:moveTo>
                    <a:pt x="466342" y="154393"/>
                  </a:moveTo>
                  <a:lnTo>
                    <a:pt x="89740" y="154393"/>
                  </a:lnTo>
                  <a:lnTo>
                    <a:pt x="175095" y="192258"/>
                  </a:lnTo>
                  <a:lnTo>
                    <a:pt x="178742" y="195171"/>
                  </a:lnTo>
                  <a:lnTo>
                    <a:pt x="180930" y="194443"/>
                  </a:lnTo>
                  <a:lnTo>
                    <a:pt x="239279" y="192258"/>
                  </a:lnTo>
                  <a:lnTo>
                    <a:pt x="266995" y="190802"/>
                  </a:lnTo>
                  <a:lnTo>
                    <a:pt x="268454" y="190802"/>
                  </a:lnTo>
                  <a:lnTo>
                    <a:pt x="333386" y="168228"/>
                  </a:lnTo>
                  <a:lnTo>
                    <a:pt x="432252" y="168228"/>
                  </a:lnTo>
                  <a:lnTo>
                    <a:pt x="447196" y="159490"/>
                  </a:lnTo>
                  <a:lnTo>
                    <a:pt x="466342" y="154393"/>
                  </a:lnTo>
                  <a:close/>
                </a:path>
                <a:path w="822960" h="195579">
                  <a:moveTo>
                    <a:pt x="432252" y="168228"/>
                  </a:moveTo>
                  <a:lnTo>
                    <a:pt x="333386" y="168228"/>
                  </a:lnTo>
                  <a:lnTo>
                    <a:pt x="358185" y="171141"/>
                  </a:lnTo>
                  <a:lnTo>
                    <a:pt x="426025" y="171869"/>
                  </a:lnTo>
                  <a:lnTo>
                    <a:pt x="432252" y="168228"/>
                  </a:lnTo>
                  <a:close/>
                </a:path>
                <a:path w="822960" h="195579">
                  <a:moveTo>
                    <a:pt x="157591" y="0"/>
                  </a:moveTo>
                  <a:lnTo>
                    <a:pt x="89740" y="2184"/>
                  </a:lnTo>
                  <a:lnTo>
                    <a:pt x="74424" y="6553"/>
                  </a:lnTo>
                  <a:lnTo>
                    <a:pt x="0" y="8009"/>
                  </a:lnTo>
                  <a:lnTo>
                    <a:pt x="0" y="152937"/>
                  </a:lnTo>
                  <a:lnTo>
                    <a:pt x="51813" y="155849"/>
                  </a:lnTo>
                  <a:lnTo>
                    <a:pt x="89740" y="154393"/>
                  </a:lnTo>
                  <a:lnTo>
                    <a:pt x="466342" y="154393"/>
                  </a:lnTo>
                  <a:lnTo>
                    <a:pt x="490958" y="147839"/>
                  </a:lnTo>
                  <a:lnTo>
                    <a:pt x="517944" y="106333"/>
                  </a:lnTo>
                  <a:lnTo>
                    <a:pt x="501898" y="72817"/>
                  </a:lnTo>
                  <a:lnTo>
                    <a:pt x="543213" y="72817"/>
                  </a:lnTo>
                  <a:lnTo>
                    <a:pt x="558789" y="42234"/>
                  </a:lnTo>
                  <a:lnTo>
                    <a:pt x="671869" y="42234"/>
                  </a:lnTo>
                  <a:lnTo>
                    <a:pt x="715650" y="40778"/>
                  </a:lnTo>
                  <a:lnTo>
                    <a:pt x="736802" y="40778"/>
                  </a:lnTo>
                  <a:lnTo>
                    <a:pt x="805362" y="21117"/>
                  </a:lnTo>
                  <a:lnTo>
                    <a:pt x="822867" y="20389"/>
                  </a:lnTo>
                  <a:lnTo>
                    <a:pt x="805362" y="20389"/>
                  </a:lnTo>
                  <a:lnTo>
                    <a:pt x="769477" y="16019"/>
                  </a:lnTo>
                  <a:lnTo>
                    <a:pt x="358185" y="16019"/>
                  </a:lnTo>
                  <a:lnTo>
                    <a:pt x="352350" y="15291"/>
                  </a:lnTo>
                  <a:lnTo>
                    <a:pt x="277285" y="2912"/>
                  </a:lnTo>
                  <a:lnTo>
                    <a:pt x="250220" y="2912"/>
                  </a:lnTo>
                  <a:lnTo>
                    <a:pt x="178742" y="1456"/>
                  </a:lnTo>
                  <a:lnTo>
                    <a:pt x="157591" y="0"/>
                  </a:lnTo>
                  <a:close/>
                </a:path>
                <a:path w="822960" h="195579">
                  <a:moveTo>
                    <a:pt x="543213" y="72817"/>
                  </a:moveTo>
                  <a:lnTo>
                    <a:pt x="501898" y="72817"/>
                  </a:lnTo>
                  <a:lnTo>
                    <a:pt x="536908" y="85196"/>
                  </a:lnTo>
                  <a:lnTo>
                    <a:pt x="543213" y="72817"/>
                  </a:lnTo>
                  <a:close/>
                </a:path>
                <a:path w="822960" h="195579">
                  <a:moveTo>
                    <a:pt x="671869" y="42234"/>
                  </a:moveTo>
                  <a:lnTo>
                    <a:pt x="558789" y="42234"/>
                  </a:lnTo>
                  <a:lnTo>
                    <a:pt x="626639" y="51700"/>
                  </a:lnTo>
                  <a:lnTo>
                    <a:pt x="649979" y="42962"/>
                  </a:lnTo>
                  <a:lnTo>
                    <a:pt x="671869" y="42234"/>
                  </a:lnTo>
                  <a:close/>
                </a:path>
                <a:path w="822960" h="195579">
                  <a:moveTo>
                    <a:pt x="439903" y="13107"/>
                  </a:moveTo>
                  <a:lnTo>
                    <a:pt x="358185" y="16019"/>
                  </a:lnTo>
                  <a:lnTo>
                    <a:pt x="769477" y="16019"/>
                  </a:lnTo>
                  <a:lnTo>
                    <a:pt x="751535" y="13835"/>
                  </a:lnTo>
                  <a:lnTo>
                    <a:pt x="447196" y="13835"/>
                  </a:lnTo>
                  <a:lnTo>
                    <a:pt x="439903" y="13107"/>
                  </a:lnTo>
                  <a:close/>
                </a:path>
                <a:path w="822960" h="195579">
                  <a:moveTo>
                    <a:pt x="523779" y="8009"/>
                  </a:moveTo>
                  <a:lnTo>
                    <a:pt x="447196" y="13835"/>
                  </a:lnTo>
                  <a:lnTo>
                    <a:pt x="751535" y="13835"/>
                  </a:lnTo>
                  <a:lnTo>
                    <a:pt x="715650" y="9466"/>
                  </a:lnTo>
                  <a:lnTo>
                    <a:pt x="536908" y="9466"/>
                  </a:lnTo>
                  <a:lnTo>
                    <a:pt x="523779" y="8009"/>
                  </a:lnTo>
                  <a:close/>
                </a:path>
                <a:path w="822960" h="195579">
                  <a:moveTo>
                    <a:pt x="608405" y="2912"/>
                  </a:moveTo>
                  <a:lnTo>
                    <a:pt x="536908" y="9466"/>
                  </a:lnTo>
                  <a:lnTo>
                    <a:pt x="715650" y="9466"/>
                  </a:lnTo>
                  <a:lnTo>
                    <a:pt x="703251" y="8738"/>
                  </a:lnTo>
                  <a:lnTo>
                    <a:pt x="626639" y="7281"/>
                  </a:lnTo>
                  <a:lnTo>
                    <a:pt x="608405" y="2912"/>
                  </a:lnTo>
                  <a:close/>
                </a:path>
                <a:path w="822960" h="195579">
                  <a:moveTo>
                    <a:pt x="268454" y="1456"/>
                  </a:moveTo>
                  <a:lnTo>
                    <a:pt x="250220" y="2912"/>
                  </a:lnTo>
                  <a:lnTo>
                    <a:pt x="277285" y="2912"/>
                  </a:lnTo>
                  <a:lnTo>
                    <a:pt x="268454" y="1456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8" name="object 198"/>
            <p:cNvSpPr/>
            <p:nvPr/>
          </p:nvSpPr>
          <p:spPr>
            <a:xfrm>
              <a:off x="5480380" y="5176533"/>
              <a:ext cx="1490345" cy="122555"/>
            </a:xfrm>
            <a:custGeom>
              <a:avLst/>
              <a:gdLst/>
              <a:ahLst/>
              <a:cxnLst/>
              <a:rect l="l" t="t" r="r" b="b"/>
              <a:pathLst>
                <a:path w="1490345" h="122554">
                  <a:moveTo>
                    <a:pt x="1490351" y="100508"/>
                  </a:moveTo>
                  <a:lnTo>
                    <a:pt x="1400639" y="100508"/>
                  </a:lnTo>
                  <a:lnTo>
                    <a:pt x="1475763" y="116528"/>
                  </a:lnTo>
                  <a:lnTo>
                    <a:pt x="1490351" y="122353"/>
                  </a:lnTo>
                  <a:lnTo>
                    <a:pt x="1490351" y="100508"/>
                  </a:lnTo>
                  <a:close/>
                </a:path>
                <a:path w="1490345" h="122554">
                  <a:moveTo>
                    <a:pt x="1397416" y="102692"/>
                  </a:moveTo>
                  <a:lnTo>
                    <a:pt x="1282453" y="102692"/>
                  </a:lnTo>
                  <a:lnTo>
                    <a:pt x="1311628" y="104877"/>
                  </a:lnTo>
                  <a:lnTo>
                    <a:pt x="1382376" y="112887"/>
                  </a:lnTo>
                  <a:lnTo>
                    <a:pt x="1397416" y="102692"/>
                  </a:lnTo>
                  <a:close/>
                </a:path>
                <a:path w="1490345" h="122554">
                  <a:moveTo>
                    <a:pt x="1490351" y="65536"/>
                  </a:moveTo>
                  <a:lnTo>
                    <a:pt x="1043183" y="65536"/>
                  </a:lnTo>
                  <a:lnTo>
                    <a:pt x="1065793" y="66992"/>
                  </a:lnTo>
                  <a:lnTo>
                    <a:pt x="1132185" y="89585"/>
                  </a:lnTo>
                  <a:lnTo>
                    <a:pt x="1192722" y="102692"/>
                  </a:lnTo>
                  <a:lnTo>
                    <a:pt x="1221896" y="104877"/>
                  </a:lnTo>
                  <a:lnTo>
                    <a:pt x="1282453" y="102692"/>
                  </a:lnTo>
                  <a:lnTo>
                    <a:pt x="1397416" y="102692"/>
                  </a:lnTo>
                  <a:lnTo>
                    <a:pt x="1400639" y="100508"/>
                  </a:lnTo>
                  <a:lnTo>
                    <a:pt x="1490351" y="100508"/>
                  </a:lnTo>
                  <a:lnTo>
                    <a:pt x="1490351" y="65536"/>
                  </a:lnTo>
                  <a:close/>
                </a:path>
                <a:path w="1490345" h="122554">
                  <a:moveTo>
                    <a:pt x="1490351" y="51700"/>
                  </a:moveTo>
                  <a:lnTo>
                    <a:pt x="513559" y="51700"/>
                  </a:lnTo>
                  <a:lnTo>
                    <a:pt x="595276" y="64807"/>
                  </a:lnTo>
                  <a:lnTo>
                    <a:pt x="618616" y="66992"/>
                  </a:lnTo>
                  <a:lnTo>
                    <a:pt x="684988" y="78662"/>
                  </a:lnTo>
                  <a:lnTo>
                    <a:pt x="711974" y="70633"/>
                  </a:lnTo>
                  <a:lnTo>
                    <a:pt x="774719" y="69905"/>
                  </a:lnTo>
                  <a:lnTo>
                    <a:pt x="1020415" y="69905"/>
                  </a:lnTo>
                  <a:lnTo>
                    <a:pt x="1043183" y="65536"/>
                  </a:lnTo>
                  <a:lnTo>
                    <a:pt x="1490351" y="65536"/>
                  </a:lnTo>
                  <a:lnTo>
                    <a:pt x="1490351" y="51700"/>
                  </a:lnTo>
                  <a:close/>
                </a:path>
                <a:path w="1490345" h="122554">
                  <a:moveTo>
                    <a:pt x="1001442" y="73546"/>
                  </a:moveTo>
                  <a:lnTo>
                    <a:pt x="953442" y="73546"/>
                  </a:lnTo>
                  <a:lnTo>
                    <a:pt x="986264" y="76458"/>
                  </a:lnTo>
                  <a:lnTo>
                    <a:pt x="1001442" y="73546"/>
                  </a:lnTo>
                  <a:close/>
                </a:path>
                <a:path w="1490345" h="122554">
                  <a:moveTo>
                    <a:pt x="148080" y="23301"/>
                  </a:moveTo>
                  <a:lnTo>
                    <a:pt x="126928" y="24758"/>
                  </a:lnTo>
                  <a:lnTo>
                    <a:pt x="58368" y="32768"/>
                  </a:lnTo>
                  <a:lnTo>
                    <a:pt x="0" y="45147"/>
                  </a:lnTo>
                  <a:lnTo>
                    <a:pt x="58368" y="64807"/>
                  </a:lnTo>
                  <a:lnTo>
                    <a:pt x="79520" y="64807"/>
                  </a:lnTo>
                  <a:lnTo>
                    <a:pt x="148080" y="75002"/>
                  </a:lnTo>
                  <a:lnTo>
                    <a:pt x="179442" y="75002"/>
                  </a:lnTo>
                  <a:lnTo>
                    <a:pt x="237811" y="67720"/>
                  </a:lnTo>
                  <a:lnTo>
                    <a:pt x="370748" y="67720"/>
                  </a:lnTo>
                  <a:lnTo>
                    <a:pt x="416534" y="45147"/>
                  </a:lnTo>
                  <a:lnTo>
                    <a:pt x="347525" y="30583"/>
                  </a:lnTo>
                  <a:lnTo>
                    <a:pt x="237811" y="30583"/>
                  </a:lnTo>
                  <a:lnTo>
                    <a:pt x="148080" y="23301"/>
                  </a:lnTo>
                  <a:close/>
                </a:path>
                <a:path w="1490345" h="122554">
                  <a:moveTo>
                    <a:pt x="370748" y="67720"/>
                  </a:moveTo>
                  <a:lnTo>
                    <a:pt x="237811" y="67720"/>
                  </a:lnTo>
                  <a:lnTo>
                    <a:pt x="264797" y="70633"/>
                  </a:lnTo>
                  <a:lnTo>
                    <a:pt x="326822" y="74274"/>
                  </a:lnTo>
                  <a:lnTo>
                    <a:pt x="357455" y="74274"/>
                  </a:lnTo>
                  <a:lnTo>
                    <a:pt x="370748" y="67720"/>
                  </a:lnTo>
                  <a:close/>
                </a:path>
                <a:path w="1490345" h="122554">
                  <a:moveTo>
                    <a:pt x="1020415" y="69905"/>
                  </a:moveTo>
                  <a:lnTo>
                    <a:pt x="774719" y="69905"/>
                  </a:lnTo>
                  <a:lnTo>
                    <a:pt x="863731" y="74274"/>
                  </a:lnTo>
                  <a:lnTo>
                    <a:pt x="894364" y="74274"/>
                  </a:lnTo>
                  <a:lnTo>
                    <a:pt x="953442" y="73546"/>
                  </a:lnTo>
                  <a:lnTo>
                    <a:pt x="1001442" y="73546"/>
                  </a:lnTo>
                  <a:lnTo>
                    <a:pt x="1020415" y="69905"/>
                  </a:lnTo>
                  <a:close/>
                </a:path>
                <a:path w="1490345" h="122554">
                  <a:moveTo>
                    <a:pt x="500430" y="39321"/>
                  </a:moveTo>
                  <a:lnTo>
                    <a:pt x="416534" y="45147"/>
                  </a:lnTo>
                  <a:lnTo>
                    <a:pt x="506265" y="54613"/>
                  </a:lnTo>
                  <a:lnTo>
                    <a:pt x="513559" y="51700"/>
                  </a:lnTo>
                  <a:lnTo>
                    <a:pt x="1490351" y="51700"/>
                  </a:lnTo>
                  <a:lnTo>
                    <a:pt x="1490351" y="40049"/>
                  </a:lnTo>
                  <a:lnTo>
                    <a:pt x="506265" y="40049"/>
                  </a:lnTo>
                  <a:lnTo>
                    <a:pt x="500430" y="39321"/>
                  </a:lnTo>
                  <a:close/>
                </a:path>
                <a:path w="1490345" h="122554">
                  <a:moveTo>
                    <a:pt x="579201" y="29855"/>
                  </a:moveTo>
                  <a:lnTo>
                    <a:pt x="506265" y="40049"/>
                  </a:lnTo>
                  <a:lnTo>
                    <a:pt x="1490351" y="40049"/>
                  </a:lnTo>
                  <a:lnTo>
                    <a:pt x="1490351" y="31311"/>
                  </a:lnTo>
                  <a:lnTo>
                    <a:pt x="595276" y="31311"/>
                  </a:lnTo>
                  <a:lnTo>
                    <a:pt x="579201" y="29855"/>
                  </a:lnTo>
                  <a:close/>
                </a:path>
                <a:path w="1490345" h="122554">
                  <a:moveTo>
                    <a:pt x="660919" y="21845"/>
                  </a:moveTo>
                  <a:lnTo>
                    <a:pt x="595276" y="31311"/>
                  </a:lnTo>
                  <a:lnTo>
                    <a:pt x="1490351" y="31311"/>
                  </a:lnTo>
                  <a:lnTo>
                    <a:pt x="1490351" y="28398"/>
                  </a:lnTo>
                  <a:lnTo>
                    <a:pt x="1043183" y="28398"/>
                  </a:lnTo>
                  <a:lnTo>
                    <a:pt x="1024949" y="27670"/>
                  </a:lnTo>
                  <a:lnTo>
                    <a:pt x="1004518" y="24758"/>
                  </a:lnTo>
                  <a:lnTo>
                    <a:pt x="753568" y="24758"/>
                  </a:lnTo>
                  <a:lnTo>
                    <a:pt x="684988" y="24029"/>
                  </a:lnTo>
                  <a:lnTo>
                    <a:pt x="660919" y="21845"/>
                  </a:lnTo>
                  <a:close/>
                </a:path>
                <a:path w="1490345" h="122554">
                  <a:moveTo>
                    <a:pt x="326822" y="26214"/>
                  </a:moveTo>
                  <a:lnTo>
                    <a:pt x="309288" y="28398"/>
                  </a:lnTo>
                  <a:lnTo>
                    <a:pt x="237811" y="30583"/>
                  </a:lnTo>
                  <a:lnTo>
                    <a:pt x="347525" y="30583"/>
                  </a:lnTo>
                  <a:lnTo>
                    <a:pt x="326822" y="26214"/>
                  </a:lnTo>
                  <a:close/>
                </a:path>
                <a:path w="1490345" h="122554">
                  <a:moveTo>
                    <a:pt x="1175217" y="0"/>
                  </a:moveTo>
                  <a:lnTo>
                    <a:pt x="1132185" y="2184"/>
                  </a:lnTo>
                  <a:lnTo>
                    <a:pt x="1093509" y="8009"/>
                  </a:lnTo>
                  <a:lnTo>
                    <a:pt x="1043183" y="28398"/>
                  </a:lnTo>
                  <a:lnTo>
                    <a:pt x="1490351" y="28398"/>
                  </a:lnTo>
                  <a:lnTo>
                    <a:pt x="1490351" y="25486"/>
                  </a:lnTo>
                  <a:lnTo>
                    <a:pt x="1400639" y="25486"/>
                  </a:lnTo>
                  <a:lnTo>
                    <a:pt x="1378000" y="23301"/>
                  </a:lnTo>
                  <a:lnTo>
                    <a:pt x="1311628" y="8738"/>
                  </a:lnTo>
                  <a:lnTo>
                    <a:pt x="1279973" y="3640"/>
                  </a:lnTo>
                  <a:lnTo>
                    <a:pt x="1221896" y="3640"/>
                  </a:lnTo>
                  <a:lnTo>
                    <a:pt x="1175217" y="0"/>
                  </a:lnTo>
                  <a:close/>
                </a:path>
                <a:path w="1490345" h="122554">
                  <a:moveTo>
                    <a:pt x="1490351" y="12379"/>
                  </a:moveTo>
                  <a:lnTo>
                    <a:pt x="1458988" y="14563"/>
                  </a:lnTo>
                  <a:lnTo>
                    <a:pt x="1400639" y="25486"/>
                  </a:lnTo>
                  <a:lnTo>
                    <a:pt x="1490351" y="25486"/>
                  </a:lnTo>
                  <a:lnTo>
                    <a:pt x="1490351" y="12379"/>
                  </a:lnTo>
                  <a:close/>
                </a:path>
                <a:path w="1490345" h="122554">
                  <a:moveTo>
                    <a:pt x="863731" y="14563"/>
                  </a:moveTo>
                  <a:lnTo>
                    <a:pt x="838174" y="20389"/>
                  </a:lnTo>
                  <a:lnTo>
                    <a:pt x="774719" y="23301"/>
                  </a:lnTo>
                  <a:lnTo>
                    <a:pt x="753568" y="24758"/>
                  </a:lnTo>
                  <a:lnTo>
                    <a:pt x="1004518" y="24758"/>
                  </a:lnTo>
                  <a:lnTo>
                    <a:pt x="953442" y="17476"/>
                  </a:lnTo>
                  <a:lnTo>
                    <a:pt x="922809" y="15291"/>
                  </a:lnTo>
                  <a:lnTo>
                    <a:pt x="863731" y="14563"/>
                  </a:lnTo>
                  <a:close/>
                </a:path>
                <a:path w="1490345" h="122554">
                  <a:moveTo>
                    <a:pt x="1266407" y="1456"/>
                  </a:moveTo>
                  <a:lnTo>
                    <a:pt x="1221896" y="3640"/>
                  </a:lnTo>
                  <a:lnTo>
                    <a:pt x="1279973" y="3640"/>
                  </a:lnTo>
                  <a:lnTo>
                    <a:pt x="1266407" y="1456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9" name="object 199"/>
            <p:cNvSpPr/>
            <p:nvPr/>
          </p:nvSpPr>
          <p:spPr>
            <a:xfrm>
              <a:off x="4286189" y="3848742"/>
              <a:ext cx="2058035" cy="53340"/>
            </a:xfrm>
            <a:custGeom>
              <a:avLst/>
              <a:gdLst/>
              <a:ahLst/>
              <a:cxnLst/>
              <a:rect l="l" t="t" r="r" b="b"/>
              <a:pathLst>
                <a:path w="2058035" h="53339">
                  <a:moveTo>
                    <a:pt x="1429365" y="44448"/>
                  </a:moveTo>
                  <a:lnTo>
                    <a:pt x="1342271" y="44448"/>
                  </a:lnTo>
                  <a:lnTo>
                    <a:pt x="1397731" y="53186"/>
                  </a:lnTo>
                  <a:lnTo>
                    <a:pt x="1429365" y="44448"/>
                  </a:lnTo>
                  <a:close/>
                </a:path>
                <a:path w="2058035" h="53339">
                  <a:moveTo>
                    <a:pt x="1652318" y="40078"/>
                  </a:moveTo>
                  <a:lnTo>
                    <a:pt x="1521013" y="40078"/>
                  </a:lnTo>
                  <a:lnTo>
                    <a:pt x="1571339" y="48088"/>
                  </a:lnTo>
                  <a:lnTo>
                    <a:pt x="1610725" y="51001"/>
                  </a:lnTo>
                  <a:lnTo>
                    <a:pt x="1652318" y="40078"/>
                  </a:lnTo>
                  <a:close/>
                </a:path>
                <a:path w="2058035" h="53339">
                  <a:moveTo>
                    <a:pt x="1933513" y="16019"/>
                  </a:moveTo>
                  <a:lnTo>
                    <a:pt x="447196" y="16019"/>
                  </a:lnTo>
                  <a:lnTo>
                    <a:pt x="466889" y="18204"/>
                  </a:lnTo>
                  <a:lnTo>
                    <a:pt x="565373" y="27699"/>
                  </a:lnTo>
                  <a:lnTo>
                    <a:pt x="626639" y="37166"/>
                  </a:lnTo>
                  <a:lnTo>
                    <a:pt x="670401" y="42263"/>
                  </a:lnTo>
                  <a:lnTo>
                    <a:pt x="715650" y="46632"/>
                  </a:lnTo>
                  <a:lnTo>
                    <a:pt x="761600" y="43719"/>
                  </a:lnTo>
                  <a:lnTo>
                    <a:pt x="805362" y="35709"/>
                  </a:lnTo>
                  <a:lnTo>
                    <a:pt x="834566" y="28428"/>
                  </a:lnTo>
                  <a:lnTo>
                    <a:pt x="895103" y="26243"/>
                  </a:lnTo>
                  <a:lnTo>
                    <a:pt x="919901" y="24029"/>
                  </a:lnTo>
                  <a:lnTo>
                    <a:pt x="1914045" y="24029"/>
                  </a:lnTo>
                  <a:lnTo>
                    <a:pt x="1933513" y="16019"/>
                  </a:lnTo>
                  <a:close/>
                </a:path>
                <a:path w="2058035" h="53339">
                  <a:moveTo>
                    <a:pt x="1809257" y="28428"/>
                  </a:moveTo>
                  <a:lnTo>
                    <a:pt x="1192732" y="28428"/>
                  </a:lnTo>
                  <a:lnTo>
                    <a:pt x="1252559" y="38622"/>
                  </a:lnTo>
                  <a:lnTo>
                    <a:pt x="1299967" y="45176"/>
                  </a:lnTo>
                  <a:lnTo>
                    <a:pt x="1342271" y="44448"/>
                  </a:lnTo>
                  <a:lnTo>
                    <a:pt x="1429365" y="44448"/>
                  </a:lnTo>
                  <a:lnTo>
                    <a:pt x="1432002" y="43719"/>
                  </a:lnTo>
                  <a:lnTo>
                    <a:pt x="1475034" y="41535"/>
                  </a:lnTo>
                  <a:lnTo>
                    <a:pt x="1521013" y="40078"/>
                  </a:lnTo>
                  <a:lnTo>
                    <a:pt x="1652318" y="40078"/>
                  </a:lnTo>
                  <a:lnTo>
                    <a:pt x="1700456" y="29156"/>
                  </a:lnTo>
                  <a:lnTo>
                    <a:pt x="1807458" y="29156"/>
                  </a:lnTo>
                  <a:lnTo>
                    <a:pt x="1809257" y="28428"/>
                  </a:lnTo>
                  <a:close/>
                </a:path>
                <a:path w="2058035" h="53339">
                  <a:moveTo>
                    <a:pt x="1179765" y="31340"/>
                  </a:moveTo>
                  <a:lnTo>
                    <a:pt x="1073816" y="31340"/>
                  </a:lnTo>
                  <a:lnTo>
                    <a:pt x="1116878" y="41535"/>
                  </a:lnTo>
                  <a:lnTo>
                    <a:pt x="1163557" y="34981"/>
                  </a:lnTo>
                  <a:lnTo>
                    <a:pt x="1179765" y="31340"/>
                  </a:lnTo>
                  <a:close/>
                </a:path>
                <a:path w="2058035" h="53339">
                  <a:moveTo>
                    <a:pt x="1807458" y="29156"/>
                  </a:moveTo>
                  <a:lnTo>
                    <a:pt x="1700456" y="29156"/>
                  </a:lnTo>
                  <a:lnTo>
                    <a:pt x="1737653" y="35709"/>
                  </a:lnTo>
                  <a:lnTo>
                    <a:pt x="1789467" y="36438"/>
                  </a:lnTo>
                  <a:lnTo>
                    <a:pt x="1807458" y="29156"/>
                  </a:lnTo>
                  <a:close/>
                </a:path>
                <a:path w="2058035" h="53339">
                  <a:moveTo>
                    <a:pt x="1914045" y="24029"/>
                  </a:moveTo>
                  <a:lnTo>
                    <a:pt x="919901" y="24029"/>
                  </a:lnTo>
                  <a:lnTo>
                    <a:pt x="984105" y="33525"/>
                  </a:lnTo>
                  <a:lnTo>
                    <a:pt x="1017655" y="32069"/>
                  </a:lnTo>
                  <a:lnTo>
                    <a:pt x="1073816" y="31340"/>
                  </a:lnTo>
                  <a:lnTo>
                    <a:pt x="1179765" y="31340"/>
                  </a:lnTo>
                  <a:lnTo>
                    <a:pt x="1192732" y="28428"/>
                  </a:lnTo>
                  <a:lnTo>
                    <a:pt x="1809257" y="28428"/>
                  </a:lnTo>
                  <a:lnTo>
                    <a:pt x="1816454" y="25515"/>
                  </a:lnTo>
                  <a:lnTo>
                    <a:pt x="1910434" y="25515"/>
                  </a:lnTo>
                  <a:lnTo>
                    <a:pt x="1914045" y="24029"/>
                  </a:lnTo>
                  <a:close/>
                </a:path>
                <a:path w="2058035" h="53339">
                  <a:moveTo>
                    <a:pt x="447196" y="16019"/>
                  </a:moveTo>
                  <a:lnTo>
                    <a:pt x="268454" y="16019"/>
                  </a:lnTo>
                  <a:lnTo>
                    <a:pt x="290335" y="21117"/>
                  </a:lnTo>
                  <a:lnTo>
                    <a:pt x="358185" y="28428"/>
                  </a:lnTo>
                  <a:lnTo>
                    <a:pt x="384442" y="25515"/>
                  </a:lnTo>
                  <a:lnTo>
                    <a:pt x="447196" y="16019"/>
                  </a:lnTo>
                  <a:close/>
                </a:path>
                <a:path w="2058035" h="53339">
                  <a:moveTo>
                    <a:pt x="1910434" y="25515"/>
                  </a:moveTo>
                  <a:lnTo>
                    <a:pt x="1816454" y="25515"/>
                  </a:lnTo>
                  <a:lnTo>
                    <a:pt x="1879179" y="28428"/>
                  </a:lnTo>
                  <a:lnTo>
                    <a:pt x="1906895" y="26971"/>
                  </a:lnTo>
                  <a:lnTo>
                    <a:pt x="1910434" y="25515"/>
                  </a:lnTo>
                  <a:close/>
                </a:path>
                <a:path w="2058035" h="53339">
                  <a:moveTo>
                    <a:pt x="1956521" y="6553"/>
                  </a:moveTo>
                  <a:lnTo>
                    <a:pt x="96305" y="6553"/>
                  </a:lnTo>
                  <a:lnTo>
                    <a:pt x="178742" y="23301"/>
                  </a:lnTo>
                  <a:lnTo>
                    <a:pt x="202082" y="21845"/>
                  </a:lnTo>
                  <a:lnTo>
                    <a:pt x="268454" y="16019"/>
                  </a:lnTo>
                  <a:lnTo>
                    <a:pt x="1933513" y="16019"/>
                  </a:lnTo>
                  <a:lnTo>
                    <a:pt x="1956521" y="6553"/>
                  </a:lnTo>
                  <a:close/>
                </a:path>
                <a:path w="2058035" h="53339">
                  <a:moveTo>
                    <a:pt x="2057921" y="0"/>
                  </a:moveTo>
                  <a:lnTo>
                    <a:pt x="0" y="0"/>
                  </a:lnTo>
                  <a:lnTo>
                    <a:pt x="0" y="21117"/>
                  </a:lnTo>
                  <a:lnTo>
                    <a:pt x="18963" y="18204"/>
                  </a:lnTo>
                  <a:lnTo>
                    <a:pt x="89740" y="6553"/>
                  </a:lnTo>
                  <a:lnTo>
                    <a:pt x="1956521" y="6553"/>
                  </a:lnTo>
                  <a:lnTo>
                    <a:pt x="1968910" y="1456"/>
                  </a:lnTo>
                  <a:lnTo>
                    <a:pt x="1970369" y="1456"/>
                  </a:lnTo>
                  <a:lnTo>
                    <a:pt x="2057921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0" name="object 200"/>
            <p:cNvSpPr/>
            <p:nvPr/>
          </p:nvSpPr>
          <p:spPr>
            <a:xfrm>
              <a:off x="4959508" y="4764287"/>
              <a:ext cx="1296035" cy="83185"/>
            </a:xfrm>
            <a:custGeom>
              <a:avLst/>
              <a:gdLst/>
              <a:ahLst/>
              <a:cxnLst/>
              <a:rect l="l" t="t" r="r" b="b"/>
              <a:pathLst>
                <a:path w="1296035" h="83185">
                  <a:moveTo>
                    <a:pt x="191880" y="0"/>
                  </a:moveTo>
                  <a:lnTo>
                    <a:pt x="132043" y="5097"/>
                  </a:lnTo>
                  <a:lnTo>
                    <a:pt x="110892" y="8009"/>
                  </a:lnTo>
                  <a:lnTo>
                    <a:pt x="42332" y="14563"/>
                  </a:lnTo>
                  <a:lnTo>
                    <a:pt x="28474" y="14563"/>
                  </a:lnTo>
                  <a:lnTo>
                    <a:pt x="0" y="28398"/>
                  </a:lnTo>
                  <a:lnTo>
                    <a:pt x="42332" y="56069"/>
                  </a:lnTo>
                  <a:lnTo>
                    <a:pt x="77341" y="61895"/>
                  </a:lnTo>
                  <a:lnTo>
                    <a:pt x="132043" y="72837"/>
                  </a:lnTo>
                  <a:lnTo>
                    <a:pt x="183128" y="77206"/>
                  </a:lnTo>
                  <a:lnTo>
                    <a:pt x="221784" y="83031"/>
                  </a:lnTo>
                  <a:lnTo>
                    <a:pt x="276486" y="80847"/>
                  </a:lnTo>
                  <a:lnTo>
                    <a:pt x="310786" y="80119"/>
                  </a:lnTo>
                  <a:lnTo>
                    <a:pt x="400498" y="76478"/>
                  </a:lnTo>
                  <a:lnTo>
                    <a:pt x="444289" y="70652"/>
                  </a:lnTo>
                  <a:lnTo>
                    <a:pt x="490238" y="65555"/>
                  </a:lnTo>
                  <a:lnTo>
                    <a:pt x="524518" y="61167"/>
                  </a:lnTo>
                  <a:lnTo>
                    <a:pt x="682080" y="61167"/>
                  </a:lnTo>
                  <a:lnTo>
                    <a:pt x="758683" y="48059"/>
                  </a:lnTo>
                  <a:lnTo>
                    <a:pt x="776917" y="45875"/>
                  </a:lnTo>
                  <a:lnTo>
                    <a:pt x="909982" y="45875"/>
                  </a:lnTo>
                  <a:lnTo>
                    <a:pt x="937406" y="44418"/>
                  </a:lnTo>
                  <a:lnTo>
                    <a:pt x="952723" y="42962"/>
                  </a:lnTo>
                  <a:lnTo>
                    <a:pt x="1027137" y="39321"/>
                  </a:lnTo>
                  <a:lnTo>
                    <a:pt x="1038078" y="38593"/>
                  </a:lnTo>
                  <a:lnTo>
                    <a:pt x="1127089" y="38593"/>
                  </a:lnTo>
                  <a:lnTo>
                    <a:pt x="1205860" y="35680"/>
                  </a:lnTo>
                  <a:lnTo>
                    <a:pt x="1213883" y="35680"/>
                  </a:lnTo>
                  <a:lnTo>
                    <a:pt x="1295591" y="28398"/>
                  </a:lnTo>
                  <a:lnTo>
                    <a:pt x="1294862" y="28398"/>
                  </a:lnTo>
                  <a:lnTo>
                    <a:pt x="1213277" y="20389"/>
                  </a:lnTo>
                  <a:lnTo>
                    <a:pt x="1197837" y="20389"/>
                  </a:lnTo>
                  <a:lnTo>
                    <a:pt x="1116149" y="17476"/>
                  </a:lnTo>
                  <a:lnTo>
                    <a:pt x="1104450" y="16748"/>
                  </a:lnTo>
                  <a:lnTo>
                    <a:pt x="1014738" y="16748"/>
                  </a:lnTo>
                  <a:lnTo>
                    <a:pt x="937406" y="13107"/>
                  </a:lnTo>
                  <a:lnTo>
                    <a:pt x="921360" y="13107"/>
                  </a:lnTo>
                  <a:lnTo>
                    <a:pt x="896805" y="11650"/>
                  </a:lnTo>
                  <a:lnTo>
                    <a:pt x="741178" y="11650"/>
                  </a:lnTo>
                  <a:lnTo>
                    <a:pt x="687008" y="5097"/>
                  </a:lnTo>
                  <a:lnTo>
                    <a:pt x="465440" y="5097"/>
                  </a:lnTo>
                  <a:lnTo>
                    <a:pt x="400498" y="728"/>
                  </a:lnTo>
                  <a:lnTo>
                    <a:pt x="221784" y="728"/>
                  </a:lnTo>
                  <a:lnTo>
                    <a:pt x="191880" y="0"/>
                  </a:lnTo>
                  <a:close/>
                </a:path>
                <a:path w="1296035" h="83185">
                  <a:moveTo>
                    <a:pt x="682080" y="61167"/>
                  </a:moveTo>
                  <a:lnTo>
                    <a:pt x="524518" y="61167"/>
                  </a:lnTo>
                  <a:lnTo>
                    <a:pt x="579240" y="61895"/>
                  </a:lnTo>
                  <a:lnTo>
                    <a:pt x="615708" y="63351"/>
                  </a:lnTo>
                  <a:lnTo>
                    <a:pt x="668952" y="63351"/>
                  </a:lnTo>
                  <a:lnTo>
                    <a:pt x="682080" y="61167"/>
                  </a:lnTo>
                  <a:close/>
                </a:path>
                <a:path w="1296035" h="83185">
                  <a:moveTo>
                    <a:pt x="909982" y="45875"/>
                  </a:moveTo>
                  <a:lnTo>
                    <a:pt x="776917" y="45875"/>
                  </a:lnTo>
                  <a:lnTo>
                    <a:pt x="847694" y="50972"/>
                  </a:lnTo>
                  <a:lnTo>
                    <a:pt x="868846" y="48059"/>
                  </a:lnTo>
                  <a:lnTo>
                    <a:pt x="909982" y="45875"/>
                  </a:lnTo>
                  <a:close/>
                </a:path>
                <a:path w="1296035" h="83185">
                  <a:moveTo>
                    <a:pt x="1205860" y="19660"/>
                  </a:moveTo>
                  <a:lnTo>
                    <a:pt x="1197837" y="20389"/>
                  </a:lnTo>
                  <a:lnTo>
                    <a:pt x="1213277" y="20389"/>
                  </a:lnTo>
                  <a:lnTo>
                    <a:pt x="1205860" y="19660"/>
                  </a:lnTo>
                  <a:close/>
                </a:path>
                <a:path w="1296035" h="83185">
                  <a:moveTo>
                    <a:pt x="1027137" y="16019"/>
                  </a:moveTo>
                  <a:lnTo>
                    <a:pt x="1014738" y="16748"/>
                  </a:lnTo>
                  <a:lnTo>
                    <a:pt x="1104450" y="16748"/>
                  </a:lnTo>
                  <a:lnTo>
                    <a:pt x="1027137" y="16019"/>
                  </a:lnTo>
                  <a:close/>
                </a:path>
                <a:path w="1296035" h="83185">
                  <a:moveTo>
                    <a:pt x="825784" y="7281"/>
                  </a:moveTo>
                  <a:lnTo>
                    <a:pt x="758683" y="11650"/>
                  </a:lnTo>
                  <a:lnTo>
                    <a:pt x="896805" y="11650"/>
                  </a:lnTo>
                  <a:lnTo>
                    <a:pt x="825784" y="7281"/>
                  </a:lnTo>
                  <a:close/>
                </a:path>
                <a:path w="1296035" h="83185">
                  <a:moveTo>
                    <a:pt x="668952" y="2912"/>
                  </a:moveTo>
                  <a:lnTo>
                    <a:pt x="643424" y="4369"/>
                  </a:lnTo>
                  <a:lnTo>
                    <a:pt x="490238" y="4369"/>
                  </a:lnTo>
                  <a:lnTo>
                    <a:pt x="465440" y="5097"/>
                  </a:lnTo>
                  <a:lnTo>
                    <a:pt x="687008" y="5097"/>
                  </a:lnTo>
                  <a:lnTo>
                    <a:pt x="680990" y="4369"/>
                  </a:lnTo>
                  <a:lnTo>
                    <a:pt x="579240" y="4369"/>
                  </a:lnTo>
                  <a:lnTo>
                    <a:pt x="553693" y="3640"/>
                  </a:lnTo>
                  <a:lnTo>
                    <a:pt x="674971" y="3640"/>
                  </a:lnTo>
                  <a:lnTo>
                    <a:pt x="668952" y="2912"/>
                  </a:lnTo>
                  <a:close/>
                </a:path>
                <a:path w="1296035" h="83185">
                  <a:moveTo>
                    <a:pt x="310786" y="0"/>
                  </a:moveTo>
                  <a:lnTo>
                    <a:pt x="282321" y="728"/>
                  </a:lnTo>
                  <a:lnTo>
                    <a:pt x="372052" y="728"/>
                  </a:lnTo>
                  <a:lnTo>
                    <a:pt x="310786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1" name="object 201"/>
            <p:cNvSpPr/>
            <p:nvPr/>
          </p:nvSpPr>
          <p:spPr>
            <a:xfrm>
              <a:off x="4286189" y="3907025"/>
              <a:ext cx="648335" cy="135255"/>
            </a:xfrm>
            <a:custGeom>
              <a:avLst/>
              <a:gdLst/>
              <a:ahLst/>
              <a:cxnLst/>
              <a:rect l="l" t="t" r="r" b="b"/>
              <a:pathLst>
                <a:path w="648335" h="135254">
                  <a:moveTo>
                    <a:pt x="268454" y="0"/>
                  </a:moveTo>
                  <a:lnTo>
                    <a:pt x="242197" y="2184"/>
                  </a:lnTo>
                  <a:lnTo>
                    <a:pt x="178742" y="7281"/>
                  </a:lnTo>
                  <a:lnTo>
                    <a:pt x="151736" y="1456"/>
                  </a:lnTo>
                  <a:lnTo>
                    <a:pt x="89740" y="2184"/>
                  </a:lnTo>
                  <a:lnTo>
                    <a:pt x="67130" y="5825"/>
                  </a:lnTo>
                  <a:lnTo>
                    <a:pt x="0" y="16748"/>
                  </a:lnTo>
                  <a:lnTo>
                    <a:pt x="0" y="126722"/>
                  </a:lnTo>
                  <a:lnTo>
                    <a:pt x="16775" y="129635"/>
                  </a:lnTo>
                  <a:lnTo>
                    <a:pt x="89740" y="133276"/>
                  </a:lnTo>
                  <a:lnTo>
                    <a:pt x="110162" y="133276"/>
                  </a:lnTo>
                  <a:lnTo>
                    <a:pt x="178742" y="134732"/>
                  </a:lnTo>
                  <a:lnTo>
                    <a:pt x="198435" y="132548"/>
                  </a:lnTo>
                  <a:lnTo>
                    <a:pt x="268454" y="127450"/>
                  </a:lnTo>
                  <a:lnTo>
                    <a:pt x="279394" y="123809"/>
                  </a:lnTo>
                  <a:lnTo>
                    <a:pt x="358185" y="120897"/>
                  </a:lnTo>
                  <a:lnTo>
                    <a:pt x="363290" y="118712"/>
                  </a:lnTo>
                  <a:lnTo>
                    <a:pt x="447196" y="115071"/>
                  </a:lnTo>
                  <a:lnTo>
                    <a:pt x="449384" y="115071"/>
                  </a:lnTo>
                  <a:lnTo>
                    <a:pt x="457407" y="113615"/>
                  </a:lnTo>
                  <a:lnTo>
                    <a:pt x="471995" y="50972"/>
                  </a:lnTo>
                  <a:lnTo>
                    <a:pt x="536908" y="42234"/>
                  </a:lnTo>
                  <a:lnTo>
                    <a:pt x="547119" y="37137"/>
                  </a:lnTo>
                  <a:lnTo>
                    <a:pt x="626639" y="29855"/>
                  </a:lnTo>
                  <a:lnTo>
                    <a:pt x="628098" y="29127"/>
                  </a:lnTo>
                  <a:lnTo>
                    <a:pt x="647791" y="27670"/>
                  </a:lnTo>
                  <a:lnTo>
                    <a:pt x="626639" y="24758"/>
                  </a:lnTo>
                  <a:lnTo>
                    <a:pt x="622992" y="24758"/>
                  </a:lnTo>
                  <a:lnTo>
                    <a:pt x="536908" y="15291"/>
                  </a:lnTo>
                  <a:lnTo>
                    <a:pt x="523050" y="14563"/>
                  </a:lnTo>
                  <a:lnTo>
                    <a:pt x="447196" y="6553"/>
                  </a:lnTo>
                  <a:lnTo>
                    <a:pt x="428233" y="9466"/>
                  </a:lnTo>
                  <a:lnTo>
                    <a:pt x="358185" y="18932"/>
                  </a:lnTo>
                  <a:lnTo>
                    <a:pt x="347244" y="17476"/>
                  </a:lnTo>
                  <a:lnTo>
                    <a:pt x="26845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2" name="object 202"/>
            <p:cNvSpPr/>
            <p:nvPr/>
          </p:nvSpPr>
          <p:spPr>
            <a:xfrm>
              <a:off x="4689595" y="4064332"/>
              <a:ext cx="908685" cy="87630"/>
            </a:xfrm>
            <a:custGeom>
              <a:avLst/>
              <a:gdLst/>
              <a:ahLst/>
              <a:cxnLst/>
              <a:rect l="l" t="t" r="r" b="b"/>
              <a:pathLst>
                <a:path w="908685" h="87629">
                  <a:moveTo>
                    <a:pt x="312245" y="0"/>
                  </a:moveTo>
                  <a:lnTo>
                    <a:pt x="273559" y="4369"/>
                  </a:lnTo>
                  <a:lnTo>
                    <a:pt x="223233" y="5825"/>
                  </a:lnTo>
                  <a:lnTo>
                    <a:pt x="188953" y="9466"/>
                  </a:lnTo>
                  <a:lnTo>
                    <a:pt x="133502" y="15291"/>
                  </a:lnTo>
                  <a:lnTo>
                    <a:pt x="110162" y="19660"/>
                  </a:lnTo>
                  <a:lnTo>
                    <a:pt x="43790" y="29884"/>
                  </a:lnTo>
                  <a:lnTo>
                    <a:pt x="32121" y="30612"/>
                  </a:lnTo>
                  <a:lnTo>
                    <a:pt x="0" y="41535"/>
                  </a:lnTo>
                  <a:lnTo>
                    <a:pt x="43790" y="59011"/>
                  </a:lnTo>
                  <a:lnTo>
                    <a:pt x="62025" y="59011"/>
                  </a:lnTo>
                  <a:lnTo>
                    <a:pt x="133502" y="72847"/>
                  </a:lnTo>
                  <a:lnTo>
                    <a:pt x="168531" y="75031"/>
                  </a:lnTo>
                  <a:lnTo>
                    <a:pt x="223233" y="81585"/>
                  </a:lnTo>
                  <a:lnTo>
                    <a:pt x="265536" y="82313"/>
                  </a:lnTo>
                  <a:lnTo>
                    <a:pt x="312245" y="83769"/>
                  </a:lnTo>
                  <a:lnTo>
                    <a:pt x="360383" y="87410"/>
                  </a:lnTo>
                  <a:lnTo>
                    <a:pt x="401956" y="85226"/>
                  </a:lnTo>
                  <a:lnTo>
                    <a:pt x="447206" y="85226"/>
                  </a:lnTo>
                  <a:lnTo>
                    <a:pt x="491697" y="83041"/>
                  </a:lnTo>
                  <a:lnTo>
                    <a:pt x="533271" y="81585"/>
                  </a:lnTo>
                  <a:lnTo>
                    <a:pt x="580699" y="77944"/>
                  </a:lnTo>
                  <a:lnTo>
                    <a:pt x="618626" y="77944"/>
                  </a:lnTo>
                  <a:lnTo>
                    <a:pt x="670411" y="73575"/>
                  </a:lnTo>
                  <a:lnTo>
                    <a:pt x="702532" y="72847"/>
                  </a:lnTo>
                  <a:lnTo>
                    <a:pt x="760151" y="66293"/>
                  </a:lnTo>
                  <a:lnTo>
                    <a:pt x="786408" y="67021"/>
                  </a:lnTo>
                  <a:lnTo>
                    <a:pt x="849153" y="48817"/>
                  </a:lnTo>
                  <a:lnTo>
                    <a:pt x="856447" y="48817"/>
                  </a:lnTo>
                  <a:lnTo>
                    <a:pt x="908231" y="41535"/>
                  </a:lnTo>
                  <a:lnTo>
                    <a:pt x="849153" y="33525"/>
                  </a:lnTo>
                  <a:lnTo>
                    <a:pt x="840401" y="33525"/>
                  </a:lnTo>
                  <a:lnTo>
                    <a:pt x="760151" y="13107"/>
                  </a:lnTo>
                  <a:lnTo>
                    <a:pt x="731706" y="14563"/>
                  </a:lnTo>
                  <a:lnTo>
                    <a:pt x="670411" y="8009"/>
                  </a:lnTo>
                  <a:lnTo>
                    <a:pt x="636860" y="9466"/>
                  </a:lnTo>
                  <a:lnTo>
                    <a:pt x="580699" y="5825"/>
                  </a:lnTo>
                  <a:lnTo>
                    <a:pt x="543482" y="5825"/>
                  </a:lnTo>
                  <a:lnTo>
                    <a:pt x="491697" y="2184"/>
                  </a:lnTo>
                  <a:lnTo>
                    <a:pt x="451582" y="3640"/>
                  </a:lnTo>
                  <a:lnTo>
                    <a:pt x="401956" y="1456"/>
                  </a:lnTo>
                  <a:lnTo>
                    <a:pt x="360383" y="2184"/>
                  </a:lnTo>
                  <a:lnTo>
                    <a:pt x="312245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3" name="object 203"/>
            <p:cNvSpPr/>
            <p:nvPr/>
          </p:nvSpPr>
          <p:spPr>
            <a:xfrm>
              <a:off x="4286189" y="4558163"/>
              <a:ext cx="485140" cy="140335"/>
            </a:xfrm>
            <a:custGeom>
              <a:avLst/>
              <a:gdLst/>
              <a:ahLst/>
              <a:cxnLst/>
              <a:rect l="l" t="t" r="r" b="b"/>
              <a:pathLst>
                <a:path w="485139" h="140335">
                  <a:moveTo>
                    <a:pt x="268454" y="0"/>
                  </a:moveTo>
                  <a:lnTo>
                    <a:pt x="208646" y="5097"/>
                  </a:lnTo>
                  <a:lnTo>
                    <a:pt x="178742" y="6553"/>
                  </a:lnTo>
                  <a:lnTo>
                    <a:pt x="115268" y="1456"/>
                  </a:lnTo>
                  <a:lnTo>
                    <a:pt x="89740" y="9466"/>
                  </a:lnTo>
                  <a:lnTo>
                    <a:pt x="52543" y="27670"/>
                  </a:lnTo>
                  <a:lnTo>
                    <a:pt x="0" y="32039"/>
                  </a:lnTo>
                  <a:lnTo>
                    <a:pt x="0" y="113615"/>
                  </a:lnTo>
                  <a:lnTo>
                    <a:pt x="59836" y="120168"/>
                  </a:lnTo>
                  <a:lnTo>
                    <a:pt x="89740" y="124538"/>
                  </a:lnTo>
                  <a:lnTo>
                    <a:pt x="162696" y="132548"/>
                  </a:lnTo>
                  <a:lnTo>
                    <a:pt x="178742" y="137645"/>
                  </a:lnTo>
                  <a:lnTo>
                    <a:pt x="253866" y="134004"/>
                  </a:lnTo>
                  <a:lnTo>
                    <a:pt x="268454" y="134732"/>
                  </a:lnTo>
                  <a:lnTo>
                    <a:pt x="349432" y="139829"/>
                  </a:lnTo>
                  <a:lnTo>
                    <a:pt x="358185" y="136917"/>
                  </a:lnTo>
                  <a:lnTo>
                    <a:pt x="415804" y="117984"/>
                  </a:lnTo>
                  <a:lnTo>
                    <a:pt x="447196" y="90313"/>
                  </a:lnTo>
                  <a:lnTo>
                    <a:pt x="463972" y="78662"/>
                  </a:lnTo>
                  <a:lnTo>
                    <a:pt x="485123" y="62642"/>
                  </a:lnTo>
                  <a:lnTo>
                    <a:pt x="447196" y="37865"/>
                  </a:lnTo>
                  <a:lnTo>
                    <a:pt x="419461" y="35680"/>
                  </a:lnTo>
                  <a:lnTo>
                    <a:pt x="358185" y="8009"/>
                  </a:lnTo>
                  <a:lnTo>
                    <a:pt x="299836" y="7281"/>
                  </a:lnTo>
                  <a:lnTo>
                    <a:pt x="268454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" name="object 204"/>
            <p:cNvSpPr/>
            <p:nvPr/>
          </p:nvSpPr>
          <p:spPr>
            <a:xfrm>
              <a:off x="4286189" y="6057096"/>
              <a:ext cx="618490" cy="121285"/>
            </a:xfrm>
            <a:custGeom>
              <a:avLst/>
              <a:gdLst/>
              <a:ahLst/>
              <a:cxnLst/>
              <a:rect l="l" t="t" r="r" b="b"/>
              <a:pathLst>
                <a:path w="618489" h="121285">
                  <a:moveTo>
                    <a:pt x="497522" y="112159"/>
                  </a:moveTo>
                  <a:lnTo>
                    <a:pt x="183118" y="112159"/>
                  </a:lnTo>
                  <a:lnTo>
                    <a:pt x="268454" y="120897"/>
                  </a:lnTo>
                  <a:lnTo>
                    <a:pt x="281582" y="120897"/>
                  </a:lnTo>
                  <a:lnTo>
                    <a:pt x="358185" y="118712"/>
                  </a:lnTo>
                  <a:lnTo>
                    <a:pt x="367667" y="117256"/>
                  </a:lnTo>
                  <a:lnTo>
                    <a:pt x="466889" y="117256"/>
                  </a:lnTo>
                  <a:lnTo>
                    <a:pt x="497522" y="112159"/>
                  </a:lnTo>
                  <a:close/>
                </a:path>
                <a:path w="618489" h="121285">
                  <a:moveTo>
                    <a:pt x="466889" y="117256"/>
                  </a:moveTo>
                  <a:lnTo>
                    <a:pt x="367667" y="117256"/>
                  </a:lnTo>
                  <a:lnTo>
                    <a:pt x="447196" y="117984"/>
                  </a:lnTo>
                  <a:lnTo>
                    <a:pt x="458137" y="118712"/>
                  </a:lnTo>
                  <a:lnTo>
                    <a:pt x="466889" y="117256"/>
                  </a:lnTo>
                  <a:close/>
                </a:path>
                <a:path w="618489" h="121285">
                  <a:moveTo>
                    <a:pt x="148922" y="114343"/>
                  </a:moveTo>
                  <a:lnTo>
                    <a:pt x="6564" y="114343"/>
                  </a:lnTo>
                  <a:lnTo>
                    <a:pt x="89740" y="117256"/>
                  </a:lnTo>
                  <a:lnTo>
                    <a:pt x="99222" y="117984"/>
                  </a:lnTo>
                  <a:lnTo>
                    <a:pt x="148922" y="114343"/>
                  </a:lnTo>
                  <a:close/>
                </a:path>
                <a:path w="618489" h="121285">
                  <a:moveTo>
                    <a:pt x="40144" y="60458"/>
                  </a:moveTo>
                  <a:lnTo>
                    <a:pt x="0" y="69196"/>
                  </a:lnTo>
                  <a:lnTo>
                    <a:pt x="0" y="115071"/>
                  </a:lnTo>
                  <a:lnTo>
                    <a:pt x="6564" y="114343"/>
                  </a:lnTo>
                  <a:lnTo>
                    <a:pt x="148922" y="114343"/>
                  </a:lnTo>
                  <a:lnTo>
                    <a:pt x="178742" y="112159"/>
                  </a:lnTo>
                  <a:lnTo>
                    <a:pt x="497522" y="112159"/>
                  </a:lnTo>
                  <a:lnTo>
                    <a:pt x="519403" y="108518"/>
                  </a:lnTo>
                  <a:lnTo>
                    <a:pt x="520862" y="92498"/>
                  </a:lnTo>
                  <a:lnTo>
                    <a:pt x="615263" y="92498"/>
                  </a:lnTo>
                  <a:lnTo>
                    <a:pt x="614786" y="91041"/>
                  </a:lnTo>
                  <a:lnTo>
                    <a:pt x="161237" y="91041"/>
                  </a:lnTo>
                  <a:lnTo>
                    <a:pt x="89740" y="75750"/>
                  </a:lnTo>
                  <a:lnTo>
                    <a:pt x="40144" y="60458"/>
                  </a:lnTo>
                  <a:close/>
                </a:path>
                <a:path w="618489" h="121285">
                  <a:moveTo>
                    <a:pt x="615263" y="92498"/>
                  </a:moveTo>
                  <a:lnTo>
                    <a:pt x="520862" y="92498"/>
                  </a:lnTo>
                  <a:lnTo>
                    <a:pt x="536908" y="94682"/>
                  </a:lnTo>
                  <a:lnTo>
                    <a:pt x="617887" y="100508"/>
                  </a:lnTo>
                  <a:lnTo>
                    <a:pt x="615263" y="92498"/>
                  </a:lnTo>
                  <a:close/>
                </a:path>
                <a:path w="618489" h="121285">
                  <a:moveTo>
                    <a:pt x="268454" y="10922"/>
                  </a:moveTo>
                  <a:lnTo>
                    <a:pt x="257513" y="11650"/>
                  </a:lnTo>
                  <a:lnTo>
                    <a:pt x="225421" y="22573"/>
                  </a:lnTo>
                  <a:lnTo>
                    <a:pt x="215210" y="57545"/>
                  </a:lnTo>
                  <a:lnTo>
                    <a:pt x="178742" y="82303"/>
                  </a:lnTo>
                  <a:lnTo>
                    <a:pt x="161237" y="91041"/>
                  </a:lnTo>
                  <a:lnTo>
                    <a:pt x="614786" y="91041"/>
                  </a:lnTo>
                  <a:lnTo>
                    <a:pt x="592359" y="22573"/>
                  </a:lnTo>
                  <a:lnTo>
                    <a:pt x="357455" y="22573"/>
                  </a:lnTo>
                  <a:lnTo>
                    <a:pt x="268454" y="10922"/>
                  </a:lnTo>
                  <a:close/>
                </a:path>
                <a:path w="618489" h="121285">
                  <a:moveTo>
                    <a:pt x="513568" y="0"/>
                  </a:moveTo>
                  <a:lnTo>
                    <a:pt x="447196" y="2912"/>
                  </a:lnTo>
                  <a:lnTo>
                    <a:pt x="428962" y="4369"/>
                  </a:lnTo>
                  <a:lnTo>
                    <a:pt x="358185" y="22573"/>
                  </a:lnTo>
                  <a:lnTo>
                    <a:pt x="592359" y="22573"/>
                  </a:lnTo>
                  <a:lnTo>
                    <a:pt x="536908" y="3640"/>
                  </a:lnTo>
                  <a:lnTo>
                    <a:pt x="513568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" name="object 205"/>
            <p:cNvSpPr/>
            <p:nvPr/>
          </p:nvSpPr>
          <p:spPr>
            <a:xfrm>
              <a:off x="4736303" y="4077439"/>
              <a:ext cx="734695" cy="60960"/>
            </a:xfrm>
            <a:custGeom>
              <a:avLst/>
              <a:gdLst/>
              <a:ahLst/>
              <a:cxnLst/>
              <a:rect l="l" t="t" r="r" b="b"/>
              <a:pathLst>
                <a:path w="734695" h="60960">
                  <a:moveTo>
                    <a:pt x="265536" y="0"/>
                  </a:moveTo>
                  <a:lnTo>
                    <a:pt x="238521" y="2912"/>
                  </a:lnTo>
                  <a:lnTo>
                    <a:pt x="176525" y="5097"/>
                  </a:lnTo>
                  <a:lnTo>
                    <a:pt x="153915" y="7281"/>
                  </a:lnTo>
                  <a:lnTo>
                    <a:pt x="86794" y="14592"/>
                  </a:lnTo>
                  <a:lnTo>
                    <a:pt x="74395" y="16777"/>
                  </a:lnTo>
                  <a:lnTo>
                    <a:pt x="0" y="28428"/>
                  </a:lnTo>
                  <a:lnTo>
                    <a:pt x="86794" y="45176"/>
                  </a:lnTo>
                  <a:lnTo>
                    <a:pt x="105757" y="46632"/>
                  </a:lnTo>
                  <a:lnTo>
                    <a:pt x="176525" y="55370"/>
                  </a:lnTo>
                  <a:lnTo>
                    <a:pt x="204241" y="55370"/>
                  </a:lnTo>
                  <a:lnTo>
                    <a:pt x="265536" y="57555"/>
                  </a:lnTo>
                  <a:lnTo>
                    <a:pt x="298358" y="60468"/>
                  </a:lnTo>
                  <a:lnTo>
                    <a:pt x="355248" y="56827"/>
                  </a:lnTo>
                  <a:lnTo>
                    <a:pt x="385181" y="56827"/>
                  </a:lnTo>
                  <a:lnTo>
                    <a:pt x="444989" y="53914"/>
                  </a:lnTo>
                  <a:lnTo>
                    <a:pt x="469787" y="53186"/>
                  </a:lnTo>
                  <a:lnTo>
                    <a:pt x="533990" y="48088"/>
                  </a:lnTo>
                  <a:lnTo>
                    <a:pt x="554413" y="48088"/>
                  </a:lnTo>
                  <a:lnTo>
                    <a:pt x="623702" y="42263"/>
                  </a:lnTo>
                  <a:lnTo>
                    <a:pt x="637560" y="41535"/>
                  </a:lnTo>
                  <a:lnTo>
                    <a:pt x="713443" y="33525"/>
                  </a:lnTo>
                  <a:lnTo>
                    <a:pt x="718548" y="33525"/>
                  </a:lnTo>
                  <a:lnTo>
                    <a:pt x="734594" y="28428"/>
                  </a:lnTo>
                  <a:lnTo>
                    <a:pt x="713443" y="23330"/>
                  </a:lnTo>
                  <a:lnTo>
                    <a:pt x="707608" y="23330"/>
                  </a:lnTo>
                  <a:lnTo>
                    <a:pt x="623702" y="14592"/>
                  </a:lnTo>
                  <a:lnTo>
                    <a:pt x="609115" y="15320"/>
                  </a:lnTo>
                  <a:lnTo>
                    <a:pt x="533990" y="9495"/>
                  </a:lnTo>
                  <a:lnTo>
                    <a:pt x="514278" y="9495"/>
                  </a:lnTo>
                  <a:lnTo>
                    <a:pt x="444989" y="4369"/>
                  </a:lnTo>
                  <a:lnTo>
                    <a:pt x="420920" y="5825"/>
                  </a:lnTo>
                  <a:lnTo>
                    <a:pt x="355248" y="2184"/>
                  </a:lnTo>
                  <a:lnTo>
                    <a:pt x="328261" y="2912"/>
                  </a:lnTo>
                  <a:lnTo>
                    <a:pt x="265536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6" name="object 206"/>
            <p:cNvSpPr/>
            <p:nvPr/>
          </p:nvSpPr>
          <p:spPr>
            <a:xfrm>
              <a:off x="6392249" y="3994426"/>
              <a:ext cx="578485" cy="88265"/>
            </a:xfrm>
            <a:custGeom>
              <a:avLst/>
              <a:gdLst/>
              <a:ahLst/>
              <a:cxnLst/>
              <a:rect l="l" t="t" r="r" b="b"/>
              <a:pathLst>
                <a:path w="578484" h="88264">
                  <a:moveTo>
                    <a:pt x="578482" y="0"/>
                  </a:moveTo>
                  <a:lnTo>
                    <a:pt x="551495" y="0"/>
                  </a:lnTo>
                  <a:lnTo>
                    <a:pt x="488770" y="2184"/>
                  </a:lnTo>
                  <a:lnTo>
                    <a:pt x="463942" y="2184"/>
                  </a:lnTo>
                  <a:lnTo>
                    <a:pt x="399758" y="7281"/>
                  </a:lnTo>
                  <a:lnTo>
                    <a:pt x="380066" y="7281"/>
                  </a:lnTo>
                  <a:lnTo>
                    <a:pt x="310027" y="14563"/>
                  </a:lnTo>
                  <a:lnTo>
                    <a:pt x="298358" y="14563"/>
                  </a:lnTo>
                  <a:lnTo>
                    <a:pt x="220316" y="20389"/>
                  </a:lnTo>
                  <a:lnTo>
                    <a:pt x="215191" y="20389"/>
                  </a:lnTo>
                  <a:lnTo>
                    <a:pt x="131314" y="18204"/>
                  </a:lnTo>
                  <a:lnTo>
                    <a:pt x="123291" y="18204"/>
                  </a:lnTo>
                  <a:lnTo>
                    <a:pt x="41573" y="24029"/>
                  </a:lnTo>
                  <a:lnTo>
                    <a:pt x="39385" y="24029"/>
                  </a:lnTo>
                  <a:lnTo>
                    <a:pt x="0" y="26214"/>
                  </a:lnTo>
                  <a:lnTo>
                    <a:pt x="41573" y="40049"/>
                  </a:lnTo>
                  <a:lnTo>
                    <a:pt x="50326" y="34224"/>
                  </a:lnTo>
                  <a:lnTo>
                    <a:pt x="131314" y="50972"/>
                  </a:lnTo>
                  <a:lnTo>
                    <a:pt x="158300" y="52428"/>
                  </a:lnTo>
                  <a:lnTo>
                    <a:pt x="220316" y="46603"/>
                  </a:lnTo>
                  <a:lnTo>
                    <a:pt x="237820" y="42234"/>
                  </a:lnTo>
                  <a:lnTo>
                    <a:pt x="310027" y="54613"/>
                  </a:lnTo>
                  <a:lnTo>
                    <a:pt x="355997" y="69905"/>
                  </a:lnTo>
                  <a:lnTo>
                    <a:pt x="399758" y="82284"/>
                  </a:lnTo>
                  <a:lnTo>
                    <a:pt x="458108" y="82284"/>
                  </a:lnTo>
                  <a:lnTo>
                    <a:pt x="488770" y="88109"/>
                  </a:lnTo>
                  <a:lnTo>
                    <a:pt x="550766" y="85196"/>
                  </a:lnTo>
                  <a:lnTo>
                    <a:pt x="578482" y="87381"/>
                  </a:lnTo>
                  <a:lnTo>
                    <a:pt x="578482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7" name="object 207"/>
            <p:cNvSpPr/>
            <p:nvPr/>
          </p:nvSpPr>
          <p:spPr>
            <a:xfrm>
              <a:off x="4578732" y="5770844"/>
              <a:ext cx="345440" cy="130175"/>
            </a:xfrm>
            <a:custGeom>
              <a:avLst/>
              <a:gdLst/>
              <a:ahLst/>
              <a:cxnLst/>
              <a:rect l="l" t="t" r="r" b="b"/>
              <a:pathLst>
                <a:path w="345439" h="130175">
                  <a:moveTo>
                    <a:pt x="101381" y="0"/>
                  </a:moveTo>
                  <a:lnTo>
                    <a:pt x="65642" y="8009"/>
                  </a:lnTo>
                  <a:lnTo>
                    <a:pt x="25527" y="13107"/>
                  </a:lnTo>
                  <a:lnTo>
                    <a:pt x="0" y="51001"/>
                  </a:lnTo>
                  <a:lnTo>
                    <a:pt x="65642" y="117994"/>
                  </a:lnTo>
                  <a:lnTo>
                    <a:pt x="138608" y="121654"/>
                  </a:lnTo>
                  <a:lnTo>
                    <a:pt x="154654" y="126023"/>
                  </a:lnTo>
                  <a:lnTo>
                    <a:pt x="237072" y="129664"/>
                  </a:lnTo>
                  <a:lnTo>
                    <a:pt x="244365" y="66293"/>
                  </a:lnTo>
                  <a:lnTo>
                    <a:pt x="246553" y="53914"/>
                  </a:lnTo>
                  <a:lnTo>
                    <a:pt x="334096" y="56098"/>
                  </a:lnTo>
                  <a:lnTo>
                    <a:pt x="338473" y="55370"/>
                  </a:lnTo>
                  <a:lnTo>
                    <a:pt x="345037" y="51001"/>
                  </a:lnTo>
                  <a:lnTo>
                    <a:pt x="334096" y="43719"/>
                  </a:lnTo>
                  <a:lnTo>
                    <a:pt x="329720" y="47360"/>
                  </a:lnTo>
                  <a:lnTo>
                    <a:pt x="244365" y="49545"/>
                  </a:lnTo>
                  <a:lnTo>
                    <a:pt x="242907" y="50273"/>
                  </a:lnTo>
                  <a:lnTo>
                    <a:pt x="154654" y="13835"/>
                  </a:lnTo>
                  <a:lnTo>
                    <a:pt x="101381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8" name="object 208"/>
            <p:cNvSpPr/>
            <p:nvPr/>
          </p:nvSpPr>
          <p:spPr>
            <a:xfrm>
              <a:off x="5405256" y="4426334"/>
              <a:ext cx="946150" cy="46355"/>
            </a:xfrm>
            <a:custGeom>
              <a:avLst/>
              <a:gdLst/>
              <a:ahLst/>
              <a:cxnLst/>
              <a:rect l="l" t="t" r="r" b="b"/>
              <a:pathLst>
                <a:path w="946150" h="46354">
                  <a:moveTo>
                    <a:pt x="0" y="45875"/>
                  </a:moveTo>
                  <a:lnTo>
                    <a:pt x="946149" y="45875"/>
                  </a:lnTo>
                  <a:lnTo>
                    <a:pt x="946149" y="0"/>
                  </a:lnTo>
                  <a:lnTo>
                    <a:pt x="0" y="0"/>
                  </a:lnTo>
                  <a:lnTo>
                    <a:pt x="0" y="45875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9" name="object 20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89788" y="4173588"/>
              <a:ext cx="242916" cy="115071"/>
            </a:xfrm>
            <a:prstGeom prst="rect">
              <a:avLst/>
            </a:prstGeom>
          </p:spPr>
        </p:pic>
        <p:sp>
          <p:nvSpPr>
            <p:cNvPr id="210" name="object 210"/>
            <p:cNvSpPr/>
            <p:nvPr/>
          </p:nvSpPr>
          <p:spPr>
            <a:xfrm>
              <a:off x="5819602" y="5842235"/>
              <a:ext cx="308610" cy="97155"/>
            </a:xfrm>
            <a:custGeom>
              <a:avLst/>
              <a:gdLst/>
              <a:ahLst/>
              <a:cxnLst/>
              <a:rect l="l" t="t" r="r" b="b"/>
              <a:pathLst>
                <a:path w="308610" h="97154">
                  <a:moveTo>
                    <a:pt x="8752" y="0"/>
                  </a:moveTo>
                  <a:lnTo>
                    <a:pt x="0" y="65555"/>
                  </a:lnTo>
                  <a:lnTo>
                    <a:pt x="77312" y="96139"/>
                  </a:lnTo>
                  <a:lnTo>
                    <a:pt x="110133" y="96867"/>
                  </a:lnTo>
                  <a:lnTo>
                    <a:pt x="167043" y="86672"/>
                  </a:lnTo>
                  <a:lnTo>
                    <a:pt x="196218" y="93954"/>
                  </a:lnTo>
                  <a:lnTo>
                    <a:pt x="256055" y="93226"/>
                  </a:lnTo>
                  <a:lnTo>
                    <a:pt x="280124" y="88129"/>
                  </a:lnTo>
                  <a:lnTo>
                    <a:pt x="308569" y="65555"/>
                  </a:lnTo>
                  <a:lnTo>
                    <a:pt x="256055" y="40049"/>
                  </a:lnTo>
                  <a:lnTo>
                    <a:pt x="226851" y="37137"/>
                  </a:lnTo>
                  <a:lnTo>
                    <a:pt x="167043" y="36408"/>
                  </a:lnTo>
                  <a:lnTo>
                    <a:pt x="137139" y="37137"/>
                  </a:lnTo>
                  <a:lnTo>
                    <a:pt x="77312" y="26214"/>
                  </a:lnTo>
                  <a:lnTo>
                    <a:pt x="8752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" name="object 211"/>
            <p:cNvSpPr/>
            <p:nvPr/>
          </p:nvSpPr>
          <p:spPr>
            <a:xfrm>
              <a:off x="5024450" y="4778850"/>
              <a:ext cx="668020" cy="39370"/>
            </a:xfrm>
            <a:custGeom>
              <a:avLst/>
              <a:gdLst/>
              <a:ahLst/>
              <a:cxnLst/>
              <a:rect l="l" t="t" r="r" b="b"/>
              <a:pathLst>
                <a:path w="668020" h="39370">
                  <a:moveTo>
                    <a:pt x="142984" y="0"/>
                  </a:moveTo>
                  <a:lnTo>
                    <a:pt x="67101" y="6553"/>
                  </a:lnTo>
                  <a:lnTo>
                    <a:pt x="60537" y="7281"/>
                  </a:lnTo>
                  <a:lnTo>
                    <a:pt x="0" y="13835"/>
                  </a:lnTo>
                  <a:lnTo>
                    <a:pt x="67101" y="26942"/>
                  </a:lnTo>
                  <a:lnTo>
                    <a:pt x="82418" y="28398"/>
                  </a:lnTo>
                  <a:lnTo>
                    <a:pt x="156842" y="39321"/>
                  </a:lnTo>
                  <a:lnTo>
                    <a:pt x="182369" y="38593"/>
                  </a:lnTo>
                  <a:lnTo>
                    <a:pt x="245843" y="37865"/>
                  </a:lnTo>
                  <a:lnTo>
                    <a:pt x="269912" y="36408"/>
                  </a:lnTo>
                  <a:lnTo>
                    <a:pt x="335555" y="33496"/>
                  </a:lnTo>
                  <a:lnTo>
                    <a:pt x="353789" y="31311"/>
                  </a:lnTo>
                  <a:lnTo>
                    <a:pt x="425296" y="24029"/>
                  </a:lnTo>
                  <a:lnTo>
                    <a:pt x="434778" y="22573"/>
                  </a:lnTo>
                  <a:lnTo>
                    <a:pt x="514298" y="24029"/>
                  </a:lnTo>
                  <a:lnTo>
                    <a:pt x="525238" y="24029"/>
                  </a:lnTo>
                  <a:lnTo>
                    <a:pt x="604009" y="24758"/>
                  </a:lnTo>
                  <a:lnTo>
                    <a:pt x="613491" y="22573"/>
                  </a:lnTo>
                  <a:lnTo>
                    <a:pt x="667493" y="13835"/>
                  </a:lnTo>
                  <a:lnTo>
                    <a:pt x="604009" y="5825"/>
                  </a:lnTo>
                  <a:lnTo>
                    <a:pt x="595986" y="6553"/>
                  </a:lnTo>
                  <a:lnTo>
                    <a:pt x="507004" y="6553"/>
                  </a:lnTo>
                  <a:lnTo>
                    <a:pt x="425296" y="7281"/>
                  </a:lnTo>
                  <a:lnTo>
                    <a:pt x="418002" y="7281"/>
                  </a:lnTo>
                  <a:lnTo>
                    <a:pt x="335555" y="2184"/>
                  </a:lnTo>
                  <a:lnTo>
                    <a:pt x="323885" y="2184"/>
                  </a:lnTo>
                  <a:lnTo>
                    <a:pt x="245843" y="728"/>
                  </a:lnTo>
                  <a:lnTo>
                    <a:pt x="232715" y="1456"/>
                  </a:lnTo>
                  <a:lnTo>
                    <a:pt x="156842" y="728"/>
                  </a:lnTo>
                  <a:lnTo>
                    <a:pt x="142984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12" name="object 2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33639" y="5637568"/>
              <a:ext cx="237091" cy="101964"/>
            </a:xfrm>
            <a:prstGeom prst="rect">
              <a:avLst/>
            </a:prstGeom>
          </p:spPr>
        </p:pic>
        <p:pic>
          <p:nvPicPr>
            <p:cNvPr id="213" name="object 2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77038" y="5833496"/>
              <a:ext cx="194788" cy="99779"/>
            </a:xfrm>
            <a:prstGeom prst="rect">
              <a:avLst/>
            </a:prstGeom>
          </p:spPr>
        </p:pic>
        <p:pic>
          <p:nvPicPr>
            <p:cNvPr id="214" name="object 2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86189" y="4190336"/>
              <a:ext cx="169260" cy="115100"/>
            </a:xfrm>
            <a:prstGeom prst="rect">
              <a:avLst/>
            </a:prstGeom>
          </p:spPr>
        </p:pic>
        <p:sp>
          <p:nvSpPr>
            <p:cNvPr id="215" name="object 215"/>
            <p:cNvSpPr/>
            <p:nvPr/>
          </p:nvSpPr>
          <p:spPr>
            <a:xfrm>
              <a:off x="6203315" y="4341845"/>
              <a:ext cx="629285" cy="28575"/>
            </a:xfrm>
            <a:custGeom>
              <a:avLst/>
              <a:gdLst/>
              <a:ahLst/>
              <a:cxnLst/>
              <a:rect l="l" t="t" r="r" b="b"/>
              <a:pathLst>
                <a:path w="629284" h="28575">
                  <a:moveTo>
                    <a:pt x="566082" y="0"/>
                  </a:moveTo>
                  <a:lnTo>
                    <a:pt x="498962" y="3640"/>
                  </a:lnTo>
                  <a:lnTo>
                    <a:pt x="479269" y="2912"/>
                  </a:lnTo>
                  <a:lnTo>
                    <a:pt x="409250" y="5825"/>
                  </a:lnTo>
                  <a:lnTo>
                    <a:pt x="391726" y="4369"/>
                  </a:lnTo>
                  <a:lnTo>
                    <a:pt x="320248" y="10194"/>
                  </a:lnTo>
                  <a:lnTo>
                    <a:pt x="308578" y="10922"/>
                  </a:lnTo>
                  <a:lnTo>
                    <a:pt x="230507" y="13107"/>
                  </a:lnTo>
                  <a:lnTo>
                    <a:pt x="223214" y="14563"/>
                  </a:lnTo>
                  <a:lnTo>
                    <a:pt x="140796" y="8738"/>
                  </a:lnTo>
                  <a:lnTo>
                    <a:pt x="126179" y="7281"/>
                  </a:lnTo>
                  <a:lnTo>
                    <a:pt x="51784" y="14563"/>
                  </a:lnTo>
                  <a:lnTo>
                    <a:pt x="45949" y="16019"/>
                  </a:lnTo>
                  <a:lnTo>
                    <a:pt x="0" y="21845"/>
                  </a:lnTo>
                  <a:lnTo>
                    <a:pt x="51784" y="23301"/>
                  </a:lnTo>
                  <a:lnTo>
                    <a:pt x="53243" y="23301"/>
                  </a:lnTo>
                  <a:lnTo>
                    <a:pt x="140796" y="25486"/>
                  </a:lnTo>
                  <a:lnTo>
                    <a:pt x="144443" y="25486"/>
                  </a:lnTo>
                  <a:lnTo>
                    <a:pt x="230507" y="23301"/>
                  </a:lnTo>
                  <a:lnTo>
                    <a:pt x="232695" y="23301"/>
                  </a:lnTo>
                  <a:lnTo>
                    <a:pt x="320248" y="24029"/>
                  </a:lnTo>
                  <a:lnTo>
                    <a:pt x="323166" y="24758"/>
                  </a:lnTo>
                  <a:lnTo>
                    <a:pt x="409250" y="26214"/>
                  </a:lnTo>
                  <a:lnTo>
                    <a:pt x="413626" y="26214"/>
                  </a:lnTo>
                  <a:lnTo>
                    <a:pt x="498962" y="26942"/>
                  </a:lnTo>
                  <a:lnTo>
                    <a:pt x="504796" y="26942"/>
                  </a:lnTo>
                  <a:lnTo>
                    <a:pt x="588693" y="28398"/>
                  </a:lnTo>
                  <a:lnTo>
                    <a:pt x="595986" y="28398"/>
                  </a:lnTo>
                  <a:lnTo>
                    <a:pt x="628808" y="21845"/>
                  </a:lnTo>
                  <a:lnTo>
                    <a:pt x="588693" y="2184"/>
                  </a:lnTo>
                  <a:lnTo>
                    <a:pt x="566082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6" name="object 216"/>
            <p:cNvSpPr/>
            <p:nvPr/>
          </p:nvSpPr>
          <p:spPr>
            <a:xfrm>
              <a:off x="4809969" y="4090575"/>
              <a:ext cx="491490" cy="33020"/>
            </a:xfrm>
            <a:custGeom>
              <a:avLst/>
              <a:gdLst/>
              <a:ahLst/>
              <a:cxnLst/>
              <a:rect l="l" t="t" r="r" b="b"/>
              <a:pathLst>
                <a:path w="491489" h="33020">
                  <a:moveTo>
                    <a:pt x="191871" y="0"/>
                  </a:moveTo>
                  <a:lnTo>
                    <a:pt x="177283" y="1456"/>
                  </a:lnTo>
                  <a:lnTo>
                    <a:pt x="102859" y="3640"/>
                  </a:lnTo>
                  <a:lnTo>
                    <a:pt x="91189" y="5097"/>
                  </a:lnTo>
                  <a:lnTo>
                    <a:pt x="13128" y="13107"/>
                  </a:lnTo>
                  <a:lnTo>
                    <a:pt x="10940" y="13835"/>
                  </a:lnTo>
                  <a:lnTo>
                    <a:pt x="0" y="15291"/>
                  </a:lnTo>
                  <a:lnTo>
                    <a:pt x="13128" y="18204"/>
                  </a:lnTo>
                  <a:lnTo>
                    <a:pt x="16045" y="18204"/>
                  </a:lnTo>
                  <a:lnTo>
                    <a:pt x="102859" y="28398"/>
                  </a:lnTo>
                  <a:lnTo>
                    <a:pt x="116717" y="29127"/>
                  </a:lnTo>
                  <a:lnTo>
                    <a:pt x="191871" y="31311"/>
                  </a:lnTo>
                  <a:lnTo>
                    <a:pt x="210105" y="32768"/>
                  </a:lnTo>
                  <a:lnTo>
                    <a:pt x="281582" y="29127"/>
                  </a:lnTo>
                  <a:lnTo>
                    <a:pt x="295440" y="29127"/>
                  </a:lnTo>
                  <a:lnTo>
                    <a:pt x="371323" y="24758"/>
                  </a:lnTo>
                  <a:lnTo>
                    <a:pt x="380075" y="24029"/>
                  </a:lnTo>
                  <a:lnTo>
                    <a:pt x="460325" y="17476"/>
                  </a:lnTo>
                  <a:lnTo>
                    <a:pt x="463242" y="17476"/>
                  </a:lnTo>
                  <a:lnTo>
                    <a:pt x="490958" y="15291"/>
                  </a:lnTo>
                  <a:lnTo>
                    <a:pt x="460325" y="13107"/>
                  </a:lnTo>
                  <a:lnTo>
                    <a:pt x="458137" y="13107"/>
                  </a:lnTo>
                  <a:lnTo>
                    <a:pt x="371323" y="6553"/>
                  </a:lnTo>
                  <a:lnTo>
                    <a:pt x="362571" y="7281"/>
                  </a:lnTo>
                  <a:lnTo>
                    <a:pt x="281582" y="3640"/>
                  </a:lnTo>
                  <a:lnTo>
                    <a:pt x="269183" y="3640"/>
                  </a:lnTo>
                  <a:lnTo>
                    <a:pt x="191871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7" name="object 217"/>
            <p:cNvSpPr/>
            <p:nvPr/>
          </p:nvSpPr>
          <p:spPr>
            <a:xfrm>
              <a:off x="5417655" y="4325826"/>
              <a:ext cx="339725" cy="47625"/>
            </a:xfrm>
            <a:custGeom>
              <a:avLst/>
              <a:gdLst/>
              <a:ahLst/>
              <a:cxnLst/>
              <a:rect l="l" t="t" r="r" b="b"/>
              <a:pathLst>
                <a:path w="339725" h="47625">
                  <a:moveTo>
                    <a:pt x="82418" y="0"/>
                  </a:moveTo>
                  <a:lnTo>
                    <a:pt x="32091" y="24758"/>
                  </a:lnTo>
                  <a:lnTo>
                    <a:pt x="21151" y="27670"/>
                  </a:lnTo>
                  <a:lnTo>
                    <a:pt x="0" y="37865"/>
                  </a:lnTo>
                  <a:lnTo>
                    <a:pt x="32091" y="40049"/>
                  </a:lnTo>
                  <a:lnTo>
                    <a:pt x="34280" y="40049"/>
                  </a:lnTo>
                  <a:lnTo>
                    <a:pt x="121093" y="47331"/>
                  </a:lnTo>
                  <a:lnTo>
                    <a:pt x="130575" y="46603"/>
                  </a:lnTo>
                  <a:lnTo>
                    <a:pt x="210805" y="39321"/>
                  </a:lnTo>
                  <a:lnTo>
                    <a:pt x="212264" y="39321"/>
                  </a:lnTo>
                  <a:lnTo>
                    <a:pt x="300536" y="40778"/>
                  </a:lnTo>
                  <a:lnTo>
                    <a:pt x="303453" y="40778"/>
                  </a:lnTo>
                  <a:lnTo>
                    <a:pt x="339192" y="37865"/>
                  </a:lnTo>
                  <a:lnTo>
                    <a:pt x="300536" y="2184"/>
                  </a:lnTo>
                  <a:lnTo>
                    <a:pt x="285219" y="23301"/>
                  </a:lnTo>
                  <a:lnTo>
                    <a:pt x="210805" y="29855"/>
                  </a:lnTo>
                  <a:lnTo>
                    <a:pt x="202053" y="29127"/>
                  </a:lnTo>
                  <a:lnTo>
                    <a:pt x="121093" y="3640"/>
                  </a:lnTo>
                  <a:lnTo>
                    <a:pt x="82418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8" name="object 218"/>
            <p:cNvSpPr/>
            <p:nvPr/>
          </p:nvSpPr>
          <p:spPr>
            <a:xfrm>
              <a:off x="5108327" y="3913579"/>
              <a:ext cx="340995" cy="35560"/>
            </a:xfrm>
            <a:custGeom>
              <a:avLst/>
              <a:gdLst/>
              <a:ahLst/>
              <a:cxnLst/>
              <a:rect l="l" t="t" r="r" b="b"/>
              <a:pathLst>
                <a:path w="340995" h="35560">
                  <a:moveTo>
                    <a:pt x="251678" y="0"/>
                  </a:moveTo>
                  <a:lnTo>
                    <a:pt x="229797" y="0"/>
                  </a:lnTo>
                  <a:lnTo>
                    <a:pt x="161967" y="3640"/>
                  </a:lnTo>
                  <a:lnTo>
                    <a:pt x="140796" y="728"/>
                  </a:lnTo>
                  <a:lnTo>
                    <a:pt x="72965" y="5825"/>
                  </a:lnTo>
                  <a:lnTo>
                    <a:pt x="57648" y="6553"/>
                  </a:lnTo>
                  <a:lnTo>
                    <a:pt x="0" y="21117"/>
                  </a:lnTo>
                  <a:lnTo>
                    <a:pt x="72965" y="29127"/>
                  </a:lnTo>
                  <a:lnTo>
                    <a:pt x="81717" y="29127"/>
                  </a:lnTo>
                  <a:lnTo>
                    <a:pt x="161967" y="32768"/>
                  </a:lnTo>
                  <a:lnTo>
                    <a:pt x="173637" y="32039"/>
                  </a:lnTo>
                  <a:lnTo>
                    <a:pt x="251678" y="34952"/>
                  </a:lnTo>
                  <a:lnTo>
                    <a:pt x="265536" y="34224"/>
                  </a:lnTo>
                  <a:lnTo>
                    <a:pt x="340690" y="21117"/>
                  </a:lnTo>
                  <a:lnTo>
                    <a:pt x="25167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19" name="object 2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616061" y="5871362"/>
              <a:ext cx="177984" cy="72109"/>
            </a:xfrm>
            <a:prstGeom prst="rect">
              <a:avLst/>
            </a:prstGeom>
          </p:spPr>
        </p:pic>
        <p:sp>
          <p:nvSpPr>
            <p:cNvPr id="220" name="object 220"/>
            <p:cNvSpPr/>
            <p:nvPr/>
          </p:nvSpPr>
          <p:spPr>
            <a:xfrm>
              <a:off x="5989563" y="4256619"/>
              <a:ext cx="240029" cy="48895"/>
            </a:xfrm>
            <a:custGeom>
              <a:avLst/>
              <a:gdLst/>
              <a:ahLst/>
              <a:cxnLst/>
              <a:rect l="l" t="t" r="r" b="b"/>
              <a:pathLst>
                <a:path w="240029" h="48895">
                  <a:moveTo>
                    <a:pt x="64913" y="0"/>
                  </a:moveTo>
                  <a:lnTo>
                    <a:pt x="0" y="21117"/>
                  </a:lnTo>
                  <a:lnTo>
                    <a:pt x="86094" y="48817"/>
                  </a:lnTo>
                  <a:lnTo>
                    <a:pt x="113080" y="46632"/>
                  </a:lnTo>
                  <a:lnTo>
                    <a:pt x="175805" y="37865"/>
                  </a:lnTo>
                  <a:lnTo>
                    <a:pt x="191851" y="36408"/>
                  </a:lnTo>
                  <a:lnTo>
                    <a:pt x="240009" y="21117"/>
                  </a:lnTo>
                  <a:lnTo>
                    <a:pt x="175805" y="9466"/>
                  </a:lnTo>
                  <a:lnTo>
                    <a:pt x="161947" y="8009"/>
                  </a:lnTo>
                  <a:lnTo>
                    <a:pt x="86094" y="728"/>
                  </a:lnTo>
                  <a:lnTo>
                    <a:pt x="64913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1" name="object 221"/>
            <p:cNvSpPr/>
            <p:nvPr/>
          </p:nvSpPr>
          <p:spPr>
            <a:xfrm>
              <a:off x="6144217" y="3917948"/>
              <a:ext cx="445134" cy="21590"/>
            </a:xfrm>
            <a:custGeom>
              <a:avLst/>
              <a:gdLst/>
              <a:ahLst/>
              <a:cxnLst/>
              <a:rect l="l" t="t" r="r" b="b"/>
              <a:pathLst>
                <a:path w="445134" h="21589">
                  <a:moveTo>
                    <a:pt x="379346" y="0"/>
                  </a:moveTo>
                  <a:lnTo>
                    <a:pt x="361841" y="0"/>
                  </a:lnTo>
                  <a:lnTo>
                    <a:pt x="289605" y="8009"/>
                  </a:lnTo>
                  <a:lnTo>
                    <a:pt x="282312" y="9466"/>
                  </a:lnTo>
                  <a:lnTo>
                    <a:pt x="199894" y="2912"/>
                  </a:lnTo>
                  <a:lnTo>
                    <a:pt x="186007" y="3640"/>
                  </a:lnTo>
                  <a:lnTo>
                    <a:pt x="110882" y="2912"/>
                  </a:lnTo>
                  <a:lnTo>
                    <a:pt x="100671" y="6553"/>
                  </a:lnTo>
                  <a:lnTo>
                    <a:pt x="21151" y="10922"/>
                  </a:lnTo>
                  <a:lnTo>
                    <a:pt x="14587" y="10194"/>
                  </a:lnTo>
                  <a:lnTo>
                    <a:pt x="0" y="16748"/>
                  </a:lnTo>
                  <a:lnTo>
                    <a:pt x="21151" y="19660"/>
                  </a:lnTo>
                  <a:lnTo>
                    <a:pt x="24068" y="18932"/>
                  </a:lnTo>
                  <a:lnTo>
                    <a:pt x="110882" y="21117"/>
                  </a:lnTo>
                  <a:lnTo>
                    <a:pt x="115258" y="21117"/>
                  </a:lnTo>
                  <a:lnTo>
                    <a:pt x="199894" y="20389"/>
                  </a:lnTo>
                  <a:lnTo>
                    <a:pt x="204270" y="20389"/>
                  </a:lnTo>
                  <a:lnTo>
                    <a:pt x="289605" y="18204"/>
                  </a:lnTo>
                  <a:lnTo>
                    <a:pt x="291064" y="18204"/>
                  </a:lnTo>
                  <a:lnTo>
                    <a:pt x="379346" y="20389"/>
                  </a:lnTo>
                  <a:lnTo>
                    <a:pt x="382993" y="20389"/>
                  </a:lnTo>
                  <a:lnTo>
                    <a:pt x="444989" y="16748"/>
                  </a:lnTo>
                  <a:lnTo>
                    <a:pt x="379346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2" name="object 222"/>
            <p:cNvSpPr/>
            <p:nvPr/>
          </p:nvSpPr>
          <p:spPr>
            <a:xfrm>
              <a:off x="5844400" y="6239189"/>
              <a:ext cx="272415" cy="40640"/>
            </a:xfrm>
            <a:custGeom>
              <a:avLst/>
              <a:gdLst/>
              <a:ahLst/>
              <a:cxnLst/>
              <a:rect l="l" t="t" r="r" b="b"/>
              <a:pathLst>
                <a:path w="272414" h="40639">
                  <a:moveTo>
                    <a:pt x="142245" y="0"/>
                  </a:moveTo>
                  <a:lnTo>
                    <a:pt x="129846" y="728"/>
                  </a:lnTo>
                  <a:lnTo>
                    <a:pt x="52514" y="10922"/>
                  </a:lnTo>
                  <a:lnTo>
                    <a:pt x="51784" y="10922"/>
                  </a:lnTo>
                  <a:lnTo>
                    <a:pt x="0" y="11650"/>
                  </a:lnTo>
                  <a:lnTo>
                    <a:pt x="52514" y="13835"/>
                  </a:lnTo>
                  <a:lnTo>
                    <a:pt x="54702" y="13835"/>
                  </a:lnTo>
                  <a:lnTo>
                    <a:pt x="142245" y="30583"/>
                  </a:lnTo>
                  <a:lnTo>
                    <a:pt x="167772" y="36408"/>
                  </a:lnTo>
                  <a:lnTo>
                    <a:pt x="231256" y="33496"/>
                  </a:lnTo>
                  <a:lnTo>
                    <a:pt x="260431" y="40049"/>
                  </a:lnTo>
                  <a:lnTo>
                    <a:pt x="272101" y="11650"/>
                  </a:lnTo>
                  <a:lnTo>
                    <a:pt x="231256" y="1456"/>
                  </a:lnTo>
                  <a:lnTo>
                    <a:pt x="221016" y="2184"/>
                  </a:lnTo>
                  <a:lnTo>
                    <a:pt x="142245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3" name="object 223"/>
            <p:cNvSpPr/>
            <p:nvPr/>
          </p:nvSpPr>
          <p:spPr>
            <a:xfrm>
              <a:off x="5559900" y="4526852"/>
              <a:ext cx="140335" cy="53340"/>
            </a:xfrm>
            <a:custGeom>
              <a:avLst/>
              <a:gdLst/>
              <a:ahLst/>
              <a:cxnLst/>
              <a:rect l="l" t="t" r="r" b="b"/>
              <a:pathLst>
                <a:path w="140335" h="53339">
                  <a:moveTo>
                    <a:pt x="59807" y="0"/>
                  </a:moveTo>
                  <a:lnTo>
                    <a:pt x="0" y="8009"/>
                  </a:lnTo>
                  <a:lnTo>
                    <a:pt x="68560" y="53157"/>
                  </a:lnTo>
                  <a:lnTo>
                    <a:pt x="112351" y="50244"/>
                  </a:lnTo>
                  <a:lnTo>
                    <a:pt x="140057" y="8009"/>
                  </a:lnTo>
                  <a:lnTo>
                    <a:pt x="68560" y="728"/>
                  </a:lnTo>
                  <a:lnTo>
                    <a:pt x="59807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4" name="object 224"/>
            <p:cNvSpPr/>
            <p:nvPr/>
          </p:nvSpPr>
          <p:spPr>
            <a:xfrm>
              <a:off x="5219219" y="5891022"/>
              <a:ext cx="269240" cy="26670"/>
            </a:xfrm>
            <a:custGeom>
              <a:avLst/>
              <a:gdLst/>
              <a:ahLst/>
              <a:cxnLst/>
              <a:rect l="l" t="t" r="r" b="b"/>
              <a:pathLst>
                <a:path w="269239" h="26670">
                  <a:moveTo>
                    <a:pt x="230527" y="0"/>
                  </a:moveTo>
                  <a:lnTo>
                    <a:pt x="212293" y="0"/>
                  </a:lnTo>
                  <a:lnTo>
                    <a:pt x="140786" y="747"/>
                  </a:lnTo>
                  <a:lnTo>
                    <a:pt x="130575" y="7301"/>
                  </a:lnTo>
                  <a:lnTo>
                    <a:pt x="51074" y="8757"/>
                  </a:lnTo>
                  <a:lnTo>
                    <a:pt x="45239" y="10942"/>
                  </a:lnTo>
                  <a:lnTo>
                    <a:pt x="0" y="16767"/>
                  </a:lnTo>
                  <a:lnTo>
                    <a:pt x="51074" y="21864"/>
                  </a:lnTo>
                  <a:lnTo>
                    <a:pt x="59097" y="24049"/>
                  </a:lnTo>
                  <a:lnTo>
                    <a:pt x="140786" y="25505"/>
                  </a:lnTo>
                  <a:lnTo>
                    <a:pt x="147350" y="23321"/>
                  </a:lnTo>
                  <a:lnTo>
                    <a:pt x="230527" y="24049"/>
                  </a:lnTo>
                  <a:lnTo>
                    <a:pt x="240009" y="26233"/>
                  </a:lnTo>
                  <a:lnTo>
                    <a:pt x="269183" y="16767"/>
                  </a:lnTo>
                  <a:lnTo>
                    <a:pt x="230527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5" name="object 225"/>
            <p:cNvSpPr/>
            <p:nvPr/>
          </p:nvSpPr>
          <p:spPr>
            <a:xfrm>
              <a:off x="6276951" y="5724240"/>
              <a:ext cx="148590" cy="21590"/>
            </a:xfrm>
            <a:custGeom>
              <a:avLst/>
              <a:gdLst/>
              <a:ahLst/>
              <a:cxnLst/>
              <a:rect l="l" t="t" r="r" b="b"/>
              <a:pathLst>
                <a:path w="148589" h="21589">
                  <a:moveTo>
                    <a:pt x="0" y="21117"/>
                  </a:moveTo>
                  <a:lnTo>
                    <a:pt x="148119" y="21117"/>
                  </a:lnTo>
                  <a:lnTo>
                    <a:pt x="148119" y="0"/>
                  </a:lnTo>
                  <a:lnTo>
                    <a:pt x="0" y="0"/>
                  </a:lnTo>
                  <a:lnTo>
                    <a:pt x="0" y="21117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6" name="object 226"/>
            <p:cNvSpPr/>
            <p:nvPr/>
          </p:nvSpPr>
          <p:spPr>
            <a:xfrm>
              <a:off x="5403797" y="4529036"/>
              <a:ext cx="104775" cy="53340"/>
            </a:xfrm>
            <a:custGeom>
              <a:avLst/>
              <a:gdLst/>
              <a:ahLst/>
              <a:cxnLst/>
              <a:rect l="l" t="t" r="r" b="b"/>
              <a:pathLst>
                <a:path w="104775" h="53339">
                  <a:moveTo>
                    <a:pt x="39385" y="0"/>
                  </a:moveTo>
                  <a:lnTo>
                    <a:pt x="0" y="5825"/>
                  </a:lnTo>
                  <a:lnTo>
                    <a:pt x="45949" y="53157"/>
                  </a:lnTo>
                  <a:lnTo>
                    <a:pt x="86794" y="45875"/>
                  </a:lnTo>
                  <a:lnTo>
                    <a:pt x="104298" y="5825"/>
                  </a:lnTo>
                  <a:lnTo>
                    <a:pt x="45949" y="728"/>
                  </a:lnTo>
                  <a:lnTo>
                    <a:pt x="39385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7" name="object 227"/>
            <p:cNvSpPr/>
            <p:nvPr/>
          </p:nvSpPr>
          <p:spPr>
            <a:xfrm>
              <a:off x="6682584" y="3922317"/>
              <a:ext cx="288290" cy="13970"/>
            </a:xfrm>
            <a:custGeom>
              <a:avLst/>
              <a:gdLst/>
              <a:ahLst/>
              <a:cxnLst/>
              <a:rect l="l" t="t" r="r" b="b"/>
              <a:pathLst>
                <a:path w="288290" h="13970">
                  <a:moveTo>
                    <a:pt x="96295" y="0"/>
                  </a:moveTo>
                  <a:lnTo>
                    <a:pt x="19692" y="9466"/>
                  </a:lnTo>
                  <a:lnTo>
                    <a:pt x="18234" y="10922"/>
                  </a:lnTo>
                  <a:lnTo>
                    <a:pt x="0" y="12379"/>
                  </a:lnTo>
                  <a:lnTo>
                    <a:pt x="19692" y="12379"/>
                  </a:lnTo>
                  <a:lnTo>
                    <a:pt x="109423" y="13835"/>
                  </a:lnTo>
                  <a:lnTo>
                    <a:pt x="288147" y="13835"/>
                  </a:lnTo>
                  <a:lnTo>
                    <a:pt x="288147" y="5097"/>
                  </a:lnTo>
                  <a:lnTo>
                    <a:pt x="198435" y="5097"/>
                  </a:lnTo>
                  <a:lnTo>
                    <a:pt x="189653" y="3640"/>
                  </a:lnTo>
                  <a:lnTo>
                    <a:pt x="109423" y="2184"/>
                  </a:lnTo>
                  <a:lnTo>
                    <a:pt x="96295" y="0"/>
                  </a:lnTo>
                  <a:close/>
                </a:path>
                <a:path w="288290" h="13970">
                  <a:moveTo>
                    <a:pt x="288147" y="0"/>
                  </a:moveTo>
                  <a:lnTo>
                    <a:pt x="277935" y="2184"/>
                  </a:lnTo>
                  <a:lnTo>
                    <a:pt x="198435" y="5097"/>
                  </a:lnTo>
                  <a:lnTo>
                    <a:pt x="288147" y="5097"/>
                  </a:lnTo>
                  <a:lnTo>
                    <a:pt x="288147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8" name="object 228"/>
            <p:cNvSpPr/>
            <p:nvPr/>
          </p:nvSpPr>
          <p:spPr>
            <a:xfrm>
              <a:off x="4286189" y="4092760"/>
              <a:ext cx="81915" cy="49530"/>
            </a:xfrm>
            <a:custGeom>
              <a:avLst/>
              <a:gdLst/>
              <a:ahLst/>
              <a:cxnLst/>
              <a:rect l="l" t="t" r="r" b="b"/>
              <a:pathLst>
                <a:path w="81914" h="49529">
                  <a:moveTo>
                    <a:pt x="0" y="0"/>
                  </a:moveTo>
                  <a:lnTo>
                    <a:pt x="0" y="48059"/>
                  </a:lnTo>
                  <a:lnTo>
                    <a:pt x="37226" y="49516"/>
                  </a:lnTo>
                  <a:lnTo>
                    <a:pt x="81717" y="131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9" name="object 229"/>
            <p:cNvSpPr/>
            <p:nvPr/>
          </p:nvSpPr>
          <p:spPr>
            <a:xfrm>
              <a:off x="5449747" y="3918676"/>
              <a:ext cx="186055" cy="24765"/>
            </a:xfrm>
            <a:custGeom>
              <a:avLst/>
              <a:gdLst/>
              <a:ahLst/>
              <a:cxnLst/>
              <a:rect l="l" t="t" r="r" b="b"/>
              <a:pathLst>
                <a:path w="186054" h="24764">
                  <a:moveTo>
                    <a:pt x="72936" y="0"/>
                  </a:moveTo>
                  <a:lnTo>
                    <a:pt x="0" y="16019"/>
                  </a:lnTo>
                  <a:lnTo>
                    <a:pt x="89001" y="24029"/>
                  </a:lnTo>
                  <a:lnTo>
                    <a:pt x="98483" y="24758"/>
                  </a:lnTo>
                  <a:lnTo>
                    <a:pt x="178713" y="16748"/>
                  </a:lnTo>
                  <a:lnTo>
                    <a:pt x="179442" y="16748"/>
                  </a:lnTo>
                  <a:lnTo>
                    <a:pt x="186007" y="16019"/>
                  </a:lnTo>
                  <a:lnTo>
                    <a:pt x="178713" y="14563"/>
                  </a:lnTo>
                  <a:lnTo>
                    <a:pt x="177254" y="14563"/>
                  </a:lnTo>
                  <a:lnTo>
                    <a:pt x="89001" y="2912"/>
                  </a:lnTo>
                  <a:lnTo>
                    <a:pt x="72936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0" name="object 230"/>
            <p:cNvSpPr/>
            <p:nvPr/>
          </p:nvSpPr>
          <p:spPr>
            <a:xfrm>
              <a:off x="4437196" y="4611320"/>
              <a:ext cx="159385" cy="21590"/>
            </a:xfrm>
            <a:custGeom>
              <a:avLst/>
              <a:gdLst/>
              <a:ahLst/>
              <a:cxnLst/>
              <a:rect l="l" t="t" r="r" b="b"/>
              <a:pathLst>
                <a:path w="159385" h="21589">
                  <a:moveTo>
                    <a:pt x="117446" y="0"/>
                  </a:moveTo>
                  <a:lnTo>
                    <a:pt x="108694" y="728"/>
                  </a:lnTo>
                  <a:lnTo>
                    <a:pt x="27735" y="3640"/>
                  </a:lnTo>
                  <a:lnTo>
                    <a:pt x="21170" y="2912"/>
                  </a:lnTo>
                  <a:lnTo>
                    <a:pt x="0" y="9485"/>
                  </a:lnTo>
                  <a:lnTo>
                    <a:pt x="27735" y="17495"/>
                  </a:lnTo>
                  <a:lnTo>
                    <a:pt x="35758" y="17495"/>
                  </a:lnTo>
                  <a:lnTo>
                    <a:pt x="117446" y="20408"/>
                  </a:lnTo>
                  <a:lnTo>
                    <a:pt x="129846" y="21136"/>
                  </a:lnTo>
                  <a:lnTo>
                    <a:pt x="159040" y="9485"/>
                  </a:lnTo>
                  <a:lnTo>
                    <a:pt x="117446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object 231"/>
            <p:cNvSpPr/>
            <p:nvPr/>
          </p:nvSpPr>
          <p:spPr>
            <a:xfrm>
              <a:off x="4286189" y="4360050"/>
              <a:ext cx="94615" cy="11430"/>
            </a:xfrm>
            <a:custGeom>
              <a:avLst/>
              <a:gdLst/>
              <a:ahLst/>
              <a:cxnLst/>
              <a:rect l="l" t="t" r="r" b="b"/>
              <a:pathLst>
                <a:path w="94614" h="11429">
                  <a:moveTo>
                    <a:pt x="0" y="0"/>
                  </a:moveTo>
                  <a:lnTo>
                    <a:pt x="0" y="10922"/>
                  </a:lnTo>
                  <a:lnTo>
                    <a:pt x="6564" y="10194"/>
                  </a:lnTo>
                  <a:lnTo>
                    <a:pt x="89740" y="8738"/>
                  </a:lnTo>
                  <a:lnTo>
                    <a:pt x="93387" y="7281"/>
                  </a:lnTo>
                  <a:lnTo>
                    <a:pt x="94117" y="3640"/>
                  </a:lnTo>
                  <a:lnTo>
                    <a:pt x="89740" y="1456"/>
                  </a:lnTo>
                  <a:lnTo>
                    <a:pt x="86823" y="7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2" name="object 232"/>
            <p:cNvSpPr/>
            <p:nvPr/>
          </p:nvSpPr>
          <p:spPr>
            <a:xfrm>
              <a:off x="6752622" y="4274096"/>
              <a:ext cx="139065" cy="10795"/>
            </a:xfrm>
            <a:custGeom>
              <a:avLst/>
              <a:gdLst/>
              <a:ahLst/>
              <a:cxnLst/>
              <a:rect l="l" t="t" r="r" b="b"/>
              <a:pathLst>
                <a:path w="139065" h="10795">
                  <a:moveTo>
                    <a:pt x="35009" y="0"/>
                  </a:moveTo>
                  <a:lnTo>
                    <a:pt x="0" y="3640"/>
                  </a:lnTo>
                  <a:lnTo>
                    <a:pt x="39385" y="7281"/>
                  </a:lnTo>
                  <a:lnTo>
                    <a:pt x="45949" y="10194"/>
                  </a:lnTo>
                  <a:lnTo>
                    <a:pt x="128397" y="6553"/>
                  </a:lnTo>
                  <a:lnTo>
                    <a:pt x="130585" y="5825"/>
                  </a:lnTo>
                  <a:lnTo>
                    <a:pt x="138608" y="3640"/>
                  </a:lnTo>
                  <a:lnTo>
                    <a:pt x="128397" y="2184"/>
                  </a:lnTo>
                  <a:lnTo>
                    <a:pt x="127667" y="2184"/>
                  </a:lnTo>
                  <a:lnTo>
                    <a:pt x="39385" y="728"/>
                  </a:lnTo>
                  <a:lnTo>
                    <a:pt x="35009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3" name="object 233"/>
            <p:cNvSpPr/>
            <p:nvPr/>
          </p:nvSpPr>
          <p:spPr>
            <a:xfrm>
              <a:off x="5381155" y="3848747"/>
              <a:ext cx="1289050" cy="691515"/>
            </a:xfrm>
            <a:custGeom>
              <a:avLst/>
              <a:gdLst/>
              <a:ahLst/>
              <a:cxnLst/>
              <a:rect l="l" t="t" r="r" b="b"/>
              <a:pathLst>
                <a:path w="1289050" h="691514">
                  <a:moveTo>
                    <a:pt x="131305" y="343052"/>
                  </a:moveTo>
                  <a:lnTo>
                    <a:pt x="68580" y="340868"/>
                  </a:lnTo>
                  <a:lnTo>
                    <a:pt x="66395" y="340868"/>
                  </a:lnTo>
                  <a:lnTo>
                    <a:pt x="0" y="343052"/>
                  </a:lnTo>
                  <a:lnTo>
                    <a:pt x="68580" y="349618"/>
                  </a:lnTo>
                  <a:lnTo>
                    <a:pt x="74422" y="348894"/>
                  </a:lnTo>
                  <a:lnTo>
                    <a:pt x="131305" y="343052"/>
                  </a:lnTo>
                  <a:close/>
                </a:path>
                <a:path w="1289050" h="691514">
                  <a:moveTo>
                    <a:pt x="274281" y="0"/>
                  </a:moveTo>
                  <a:lnTo>
                    <a:pt x="129857" y="0"/>
                  </a:lnTo>
                  <a:lnTo>
                    <a:pt x="157581" y="5092"/>
                  </a:lnTo>
                  <a:lnTo>
                    <a:pt x="164147" y="5829"/>
                  </a:lnTo>
                  <a:lnTo>
                    <a:pt x="247294" y="5092"/>
                  </a:lnTo>
                  <a:lnTo>
                    <a:pt x="253136" y="5829"/>
                  </a:lnTo>
                  <a:lnTo>
                    <a:pt x="274281" y="0"/>
                  </a:lnTo>
                  <a:close/>
                </a:path>
                <a:path w="1289050" h="691514">
                  <a:moveTo>
                    <a:pt x="1289024" y="684669"/>
                  </a:moveTo>
                  <a:lnTo>
                    <a:pt x="1230655" y="684669"/>
                  </a:lnTo>
                  <a:lnTo>
                    <a:pt x="1230655" y="691222"/>
                  </a:lnTo>
                  <a:lnTo>
                    <a:pt x="1289024" y="691222"/>
                  </a:lnTo>
                  <a:lnTo>
                    <a:pt x="1289024" y="684669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4" name="object 234"/>
            <p:cNvSpPr/>
            <p:nvPr/>
          </p:nvSpPr>
          <p:spPr>
            <a:xfrm>
              <a:off x="5251311" y="4530492"/>
              <a:ext cx="48895" cy="18415"/>
            </a:xfrm>
            <a:custGeom>
              <a:avLst/>
              <a:gdLst/>
              <a:ahLst/>
              <a:cxnLst/>
              <a:rect l="l" t="t" r="r" b="b"/>
              <a:pathLst>
                <a:path w="48895" h="18414">
                  <a:moveTo>
                    <a:pt x="14606" y="0"/>
                  </a:moveTo>
                  <a:lnTo>
                    <a:pt x="0" y="4369"/>
                  </a:lnTo>
                  <a:lnTo>
                    <a:pt x="18982" y="16748"/>
                  </a:lnTo>
                  <a:lnTo>
                    <a:pt x="33570" y="18204"/>
                  </a:lnTo>
                  <a:lnTo>
                    <a:pt x="48886" y="4369"/>
                  </a:lnTo>
                  <a:lnTo>
                    <a:pt x="18982" y="728"/>
                  </a:lnTo>
                  <a:lnTo>
                    <a:pt x="14606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" name="object 235"/>
            <p:cNvSpPr/>
            <p:nvPr/>
          </p:nvSpPr>
          <p:spPr>
            <a:xfrm>
              <a:off x="6573160" y="3848742"/>
              <a:ext cx="65405" cy="12700"/>
            </a:xfrm>
            <a:custGeom>
              <a:avLst/>
              <a:gdLst/>
              <a:ahLst/>
              <a:cxnLst/>
              <a:rect l="l" t="t" r="r" b="b"/>
              <a:pathLst>
                <a:path w="65404" h="12700">
                  <a:moveTo>
                    <a:pt x="64932" y="0"/>
                  </a:moveTo>
                  <a:lnTo>
                    <a:pt x="0" y="0"/>
                  </a:lnTo>
                  <a:lnTo>
                    <a:pt x="39405" y="12379"/>
                  </a:lnTo>
                  <a:lnTo>
                    <a:pt x="51804" y="11650"/>
                  </a:lnTo>
                  <a:lnTo>
                    <a:pt x="64932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6" name="object 236"/>
            <p:cNvSpPr/>
            <p:nvPr/>
          </p:nvSpPr>
          <p:spPr>
            <a:xfrm>
              <a:off x="4921581" y="4103682"/>
              <a:ext cx="137160" cy="6350"/>
            </a:xfrm>
            <a:custGeom>
              <a:avLst/>
              <a:gdLst/>
              <a:ahLst/>
              <a:cxnLst/>
              <a:rect l="l" t="t" r="r" b="b"/>
              <a:pathLst>
                <a:path w="137160" h="6350">
                  <a:moveTo>
                    <a:pt x="80259" y="0"/>
                  </a:moveTo>
                  <a:lnTo>
                    <a:pt x="78071" y="0"/>
                  </a:lnTo>
                  <a:lnTo>
                    <a:pt x="0" y="2184"/>
                  </a:lnTo>
                  <a:lnTo>
                    <a:pt x="80259" y="5097"/>
                  </a:lnTo>
                  <a:lnTo>
                    <a:pt x="83905" y="5825"/>
                  </a:lnTo>
                  <a:lnTo>
                    <a:pt x="137149" y="2184"/>
                  </a:lnTo>
                  <a:lnTo>
                    <a:pt x="80259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7" name="object 237"/>
            <p:cNvSpPr/>
            <p:nvPr/>
          </p:nvSpPr>
          <p:spPr>
            <a:xfrm>
              <a:off x="4286189" y="5293061"/>
              <a:ext cx="20955" cy="31750"/>
            </a:xfrm>
            <a:custGeom>
              <a:avLst/>
              <a:gdLst/>
              <a:ahLst/>
              <a:cxnLst/>
              <a:rect l="l" t="t" r="r" b="b"/>
              <a:pathLst>
                <a:path w="20954" h="31750">
                  <a:moveTo>
                    <a:pt x="0" y="0"/>
                  </a:moveTo>
                  <a:lnTo>
                    <a:pt x="0" y="31311"/>
                  </a:lnTo>
                  <a:lnTo>
                    <a:pt x="10211" y="24029"/>
                  </a:lnTo>
                  <a:lnTo>
                    <a:pt x="20422" y="145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8" name="object 238"/>
            <p:cNvSpPr/>
            <p:nvPr/>
          </p:nvSpPr>
          <p:spPr>
            <a:xfrm>
              <a:off x="4710756" y="6411787"/>
              <a:ext cx="50800" cy="11430"/>
            </a:xfrm>
            <a:custGeom>
              <a:avLst/>
              <a:gdLst/>
              <a:ahLst/>
              <a:cxnLst/>
              <a:rect l="l" t="t" r="r" b="b"/>
              <a:pathLst>
                <a:path w="50800" h="11429">
                  <a:moveTo>
                    <a:pt x="22629" y="0"/>
                  </a:moveTo>
                  <a:lnTo>
                    <a:pt x="12418" y="728"/>
                  </a:lnTo>
                  <a:lnTo>
                    <a:pt x="0" y="10922"/>
                  </a:lnTo>
                  <a:lnTo>
                    <a:pt x="50345" y="10922"/>
                  </a:lnTo>
                  <a:lnTo>
                    <a:pt x="22629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9" name="object 239"/>
            <p:cNvSpPr/>
            <p:nvPr/>
          </p:nvSpPr>
          <p:spPr>
            <a:xfrm>
              <a:off x="5966953" y="6073844"/>
              <a:ext cx="43815" cy="12700"/>
            </a:xfrm>
            <a:custGeom>
              <a:avLst/>
              <a:gdLst/>
              <a:ahLst/>
              <a:cxnLst/>
              <a:rect l="l" t="t" r="r" b="b"/>
              <a:pathLst>
                <a:path w="43814" h="12700">
                  <a:moveTo>
                    <a:pt x="13857" y="0"/>
                  </a:moveTo>
                  <a:lnTo>
                    <a:pt x="0" y="5825"/>
                  </a:lnTo>
                  <a:lnTo>
                    <a:pt x="19692" y="12379"/>
                  </a:lnTo>
                  <a:lnTo>
                    <a:pt x="24798" y="10922"/>
                  </a:lnTo>
                  <a:lnTo>
                    <a:pt x="43761" y="5825"/>
                  </a:lnTo>
                  <a:lnTo>
                    <a:pt x="19692" y="728"/>
                  </a:lnTo>
                  <a:lnTo>
                    <a:pt x="13857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0" name="object 240"/>
            <p:cNvSpPr/>
            <p:nvPr/>
          </p:nvSpPr>
          <p:spPr>
            <a:xfrm>
              <a:off x="5774352" y="4790501"/>
              <a:ext cx="61594" cy="4445"/>
            </a:xfrm>
            <a:custGeom>
              <a:avLst/>
              <a:gdLst/>
              <a:ahLst/>
              <a:cxnLst/>
              <a:rect l="l" t="t" r="r" b="b"/>
              <a:pathLst>
                <a:path w="61595" h="4445">
                  <a:moveTo>
                    <a:pt x="0" y="4369"/>
                  </a:moveTo>
                  <a:lnTo>
                    <a:pt x="61295" y="4369"/>
                  </a:lnTo>
                  <a:lnTo>
                    <a:pt x="61295" y="0"/>
                  </a:lnTo>
                  <a:lnTo>
                    <a:pt x="0" y="0"/>
                  </a:lnTo>
                  <a:lnTo>
                    <a:pt x="0" y="4369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object 241"/>
            <p:cNvSpPr/>
            <p:nvPr/>
          </p:nvSpPr>
          <p:spPr>
            <a:xfrm>
              <a:off x="5254218" y="4960949"/>
              <a:ext cx="1290320" cy="1380490"/>
            </a:xfrm>
            <a:custGeom>
              <a:avLst/>
              <a:gdLst/>
              <a:ahLst/>
              <a:cxnLst/>
              <a:rect l="l" t="t" r="r" b="b"/>
              <a:pathLst>
                <a:path w="1290320" h="1380489">
                  <a:moveTo>
                    <a:pt x="27012" y="1375841"/>
                  </a:moveTo>
                  <a:lnTo>
                    <a:pt x="16065" y="1373657"/>
                  </a:lnTo>
                  <a:lnTo>
                    <a:pt x="12420" y="1372196"/>
                  </a:lnTo>
                  <a:lnTo>
                    <a:pt x="0" y="1375841"/>
                  </a:lnTo>
                  <a:lnTo>
                    <a:pt x="16065" y="1380210"/>
                  </a:lnTo>
                  <a:lnTo>
                    <a:pt x="19710" y="1379486"/>
                  </a:lnTo>
                  <a:lnTo>
                    <a:pt x="27012" y="1375841"/>
                  </a:lnTo>
                  <a:close/>
                </a:path>
                <a:path w="1290320" h="1380489">
                  <a:moveTo>
                    <a:pt x="1289761" y="2908"/>
                  </a:moveTo>
                  <a:lnTo>
                    <a:pt x="1269339" y="723"/>
                  </a:lnTo>
                  <a:lnTo>
                    <a:pt x="1265694" y="0"/>
                  </a:lnTo>
                  <a:lnTo>
                    <a:pt x="1250378" y="2908"/>
                  </a:lnTo>
                  <a:lnTo>
                    <a:pt x="1269339" y="5092"/>
                  </a:lnTo>
                  <a:lnTo>
                    <a:pt x="1270800" y="5092"/>
                  </a:lnTo>
                  <a:lnTo>
                    <a:pt x="1289761" y="2908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object 242"/>
            <p:cNvSpPr/>
            <p:nvPr/>
          </p:nvSpPr>
          <p:spPr>
            <a:xfrm>
              <a:off x="5799909" y="4448179"/>
              <a:ext cx="33020" cy="2540"/>
            </a:xfrm>
            <a:custGeom>
              <a:avLst/>
              <a:gdLst/>
              <a:ahLst/>
              <a:cxnLst/>
              <a:rect l="l" t="t" r="r" b="b"/>
              <a:pathLst>
                <a:path w="33020" h="2539">
                  <a:moveTo>
                    <a:pt x="7293" y="0"/>
                  </a:moveTo>
                  <a:lnTo>
                    <a:pt x="6564" y="0"/>
                  </a:lnTo>
                  <a:lnTo>
                    <a:pt x="0" y="1456"/>
                  </a:lnTo>
                  <a:lnTo>
                    <a:pt x="7293" y="2184"/>
                  </a:lnTo>
                  <a:lnTo>
                    <a:pt x="8752" y="2184"/>
                  </a:lnTo>
                  <a:lnTo>
                    <a:pt x="32821" y="1456"/>
                  </a:lnTo>
                  <a:lnTo>
                    <a:pt x="7293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3" name="object 243"/>
            <p:cNvSpPr/>
            <p:nvPr/>
          </p:nvSpPr>
          <p:spPr>
            <a:xfrm>
              <a:off x="4286189" y="4532677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5">
                  <a:moveTo>
                    <a:pt x="0" y="0"/>
                  </a:moveTo>
                  <a:lnTo>
                    <a:pt x="0" y="4369"/>
                  </a:lnTo>
                  <a:lnTo>
                    <a:pt x="2188" y="4369"/>
                  </a:lnTo>
                  <a:lnTo>
                    <a:pt x="5834" y="2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4" name="object 244"/>
            <p:cNvSpPr/>
            <p:nvPr/>
          </p:nvSpPr>
          <p:spPr>
            <a:xfrm>
              <a:off x="4639996" y="3848747"/>
              <a:ext cx="2247900" cy="1202055"/>
            </a:xfrm>
            <a:custGeom>
              <a:avLst/>
              <a:gdLst/>
              <a:ahLst/>
              <a:cxnLst/>
              <a:rect l="l" t="t" r="r" b="b"/>
              <a:pathLst>
                <a:path w="2247900" h="1202054">
                  <a:moveTo>
                    <a:pt x="5105" y="1201064"/>
                  </a:moveTo>
                  <a:lnTo>
                    <a:pt x="4368" y="1200327"/>
                  </a:lnTo>
                  <a:lnTo>
                    <a:pt x="2908" y="1199603"/>
                  </a:lnTo>
                  <a:lnTo>
                    <a:pt x="0" y="1201064"/>
                  </a:lnTo>
                  <a:lnTo>
                    <a:pt x="4368" y="1201788"/>
                  </a:lnTo>
                  <a:lnTo>
                    <a:pt x="5105" y="1201064"/>
                  </a:lnTo>
                  <a:close/>
                </a:path>
                <a:path w="2247900" h="1202054">
                  <a:moveTo>
                    <a:pt x="2247582" y="0"/>
                  </a:moveTo>
                  <a:lnTo>
                    <a:pt x="2235149" y="0"/>
                  </a:lnTo>
                  <a:lnTo>
                    <a:pt x="2241016" y="1460"/>
                  </a:lnTo>
                  <a:lnTo>
                    <a:pt x="2242477" y="1460"/>
                  </a:lnTo>
                  <a:lnTo>
                    <a:pt x="2247582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5" name="object 245"/>
            <p:cNvSpPr/>
            <p:nvPr/>
          </p:nvSpPr>
          <p:spPr>
            <a:xfrm>
              <a:off x="6214985" y="6166323"/>
              <a:ext cx="260985" cy="150495"/>
            </a:xfrm>
            <a:custGeom>
              <a:avLst/>
              <a:gdLst/>
              <a:ahLst/>
              <a:cxnLst/>
              <a:rect l="l" t="t" r="r" b="b"/>
              <a:pathLst>
                <a:path w="260985" h="150495">
                  <a:moveTo>
                    <a:pt x="260402" y="0"/>
                  </a:moveTo>
                  <a:lnTo>
                    <a:pt x="0" y="0"/>
                  </a:lnTo>
                  <a:lnTo>
                    <a:pt x="0" y="150053"/>
                  </a:lnTo>
                  <a:lnTo>
                    <a:pt x="260402" y="150053"/>
                  </a:lnTo>
                  <a:lnTo>
                    <a:pt x="2604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6" name="object 246"/>
          <p:cNvSpPr txBox="1"/>
          <p:nvPr/>
        </p:nvSpPr>
        <p:spPr>
          <a:xfrm>
            <a:off x="6214984" y="5833660"/>
            <a:ext cx="7493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65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7" name="object 247"/>
          <p:cNvSpPr txBox="1"/>
          <p:nvPr/>
        </p:nvSpPr>
        <p:spPr>
          <a:xfrm>
            <a:off x="5589075" y="5836255"/>
            <a:ext cx="273685" cy="15388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8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8" name="object 248"/>
          <p:cNvSpPr txBox="1"/>
          <p:nvPr/>
        </p:nvSpPr>
        <p:spPr>
          <a:xfrm>
            <a:off x="6016549" y="5309655"/>
            <a:ext cx="273685" cy="15388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8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9" name="object 249"/>
          <p:cNvSpPr txBox="1"/>
          <p:nvPr/>
        </p:nvSpPr>
        <p:spPr>
          <a:xfrm>
            <a:off x="6751893" y="3616251"/>
            <a:ext cx="219710" cy="15388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8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0" name="object 250"/>
          <p:cNvSpPr/>
          <p:nvPr/>
        </p:nvSpPr>
        <p:spPr>
          <a:xfrm>
            <a:off x="5975705" y="5852275"/>
            <a:ext cx="260985" cy="150495"/>
          </a:xfrm>
          <a:custGeom>
            <a:avLst/>
            <a:gdLst/>
            <a:ahLst/>
            <a:cxnLst/>
            <a:rect l="l" t="t" r="r" b="b"/>
            <a:pathLst>
              <a:path w="260985" h="150495">
                <a:moveTo>
                  <a:pt x="260402" y="0"/>
                </a:moveTo>
                <a:lnTo>
                  <a:pt x="0" y="0"/>
                </a:lnTo>
                <a:lnTo>
                  <a:pt x="0" y="150053"/>
                </a:lnTo>
                <a:lnTo>
                  <a:pt x="260402" y="150053"/>
                </a:lnTo>
                <a:lnTo>
                  <a:pt x="2604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1" name="object 251"/>
          <p:cNvSpPr txBox="1"/>
          <p:nvPr/>
        </p:nvSpPr>
        <p:spPr>
          <a:xfrm>
            <a:off x="5937605" y="5830109"/>
            <a:ext cx="57658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7.88</a:t>
            </a:r>
            <a:r>
              <a:rPr sz="1050" b="1" spc="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75" b="1" spc="-7" baseline="7936" dirty="0">
                <a:latin typeface="Times New Roman" panose="02020603050405020304" pitchFamily="18" charset="0"/>
                <a:cs typeface="Times New Roman" panose="02020603050405020304" pitchFamily="18" charset="0"/>
              </a:rPr>
              <a:t>.88</a:t>
            </a:r>
            <a:endParaRPr sz="1575" baseline="7936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2" name="object 252"/>
          <p:cNvSpPr txBox="1"/>
          <p:nvPr/>
        </p:nvSpPr>
        <p:spPr>
          <a:xfrm>
            <a:off x="6604523" y="5223730"/>
            <a:ext cx="273685" cy="15388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8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3" name="object 253"/>
          <p:cNvSpPr txBox="1"/>
          <p:nvPr/>
        </p:nvSpPr>
        <p:spPr>
          <a:xfrm>
            <a:off x="5589075" y="3659242"/>
            <a:ext cx="273685" cy="15388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8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4" name="object 254"/>
          <p:cNvSpPr txBox="1"/>
          <p:nvPr/>
        </p:nvSpPr>
        <p:spPr>
          <a:xfrm>
            <a:off x="6351404" y="4067120"/>
            <a:ext cx="273685" cy="15388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8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5" name="object 255"/>
          <p:cNvSpPr txBox="1"/>
          <p:nvPr/>
        </p:nvSpPr>
        <p:spPr>
          <a:xfrm>
            <a:off x="5141178" y="4613371"/>
            <a:ext cx="273685" cy="15388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8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" name="object 256"/>
          <p:cNvSpPr txBox="1"/>
          <p:nvPr/>
        </p:nvSpPr>
        <p:spPr>
          <a:xfrm>
            <a:off x="6036242" y="4246999"/>
            <a:ext cx="273685" cy="15388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8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7" name="object 257"/>
          <p:cNvSpPr txBox="1"/>
          <p:nvPr/>
        </p:nvSpPr>
        <p:spPr>
          <a:xfrm>
            <a:off x="5835648" y="4451666"/>
            <a:ext cx="273685" cy="153888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80"/>
              </a:lnSpc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8" name="object 258"/>
          <p:cNvGrpSpPr/>
          <p:nvPr/>
        </p:nvGrpSpPr>
        <p:grpSpPr>
          <a:xfrm>
            <a:off x="4235863" y="3508116"/>
            <a:ext cx="2740025" cy="2629535"/>
            <a:chOff x="4235863" y="3844009"/>
            <a:chExt cx="2740025" cy="2629535"/>
          </a:xfrm>
        </p:grpSpPr>
        <p:sp>
          <p:nvSpPr>
            <p:cNvPr id="259" name="object 259"/>
            <p:cNvSpPr/>
            <p:nvPr/>
          </p:nvSpPr>
          <p:spPr>
            <a:xfrm>
              <a:off x="4286189" y="3848742"/>
              <a:ext cx="2684780" cy="2574290"/>
            </a:xfrm>
            <a:custGeom>
              <a:avLst/>
              <a:gdLst/>
              <a:ahLst/>
              <a:cxnLst/>
              <a:rect l="l" t="t" r="r" b="b"/>
              <a:pathLst>
                <a:path w="2684779" h="2574290">
                  <a:moveTo>
                    <a:pt x="0" y="2573967"/>
                  </a:moveTo>
                  <a:lnTo>
                    <a:pt x="2684542" y="2573967"/>
                  </a:lnTo>
                </a:path>
                <a:path w="2684779" h="2574290">
                  <a:moveTo>
                    <a:pt x="0" y="0"/>
                  </a:moveTo>
                  <a:lnTo>
                    <a:pt x="2684542" y="0"/>
                  </a:lnTo>
                </a:path>
              </a:pathLst>
            </a:custGeom>
            <a:ln w="9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0" name="object 260"/>
            <p:cNvSpPr/>
            <p:nvPr/>
          </p:nvSpPr>
          <p:spPr>
            <a:xfrm>
              <a:off x="4286189" y="6422710"/>
              <a:ext cx="2684780" cy="50800"/>
            </a:xfrm>
            <a:custGeom>
              <a:avLst/>
              <a:gdLst/>
              <a:ahLst/>
              <a:cxnLst/>
              <a:rect l="l" t="t" r="r" b="b"/>
              <a:pathLst>
                <a:path w="2684779" h="50800">
                  <a:moveTo>
                    <a:pt x="223963" y="0"/>
                  </a:moveTo>
                  <a:lnTo>
                    <a:pt x="223963" y="24787"/>
                  </a:lnTo>
                </a:path>
                <a:path w="2684779" h="50800">
                  <a:moveTo>
                    <a:pt x="671130" y="0"/>
                  </a:moveTo>
                  <a:lnTo>
                    <a:pt x="671130" y="24787"/>
                  </a:lnTo>
                </a:path>
                <a:path w="2684779" h="50800">
                  <a:moveTo>
                    <a:pt x="1118337" y="0"/>
                  </a:moveTo>
                  <a:lnTo>
                    <a:pt x="1118337" y="24787"/>
                  </a:lnTo>
                </a:path>
                <a:path w="2684779" h="50800">
                  <a:moveTo>
                    <a:pt x="1566234" y="0"/>
                  </a:moveTo>
                  <a:lnTo>
                    <a:pt x="1566234" y="24787"/>
                  </a:lnTo>
                </a:path>
                <a:path w="2684779" h="50800">
                  <a:moveTo>
                    <a:pt x="2013401" y="0"/>
                  </a:moveTo>
                  <a:lnTo>
                    <a:pt x="2013401" y="24787"/>
                  </a:lnTo>
                </a:path>
                <a:path w="2684779" h="50800">
                  <a:moveTo>
                    <a:pt x="2460598" y="0"/>
                  </a:moveTo>
                  <a:lnTo>
                    <a:pt x="2460598" y="24787"/>
                  </a:lnTo>
                </a:path>
                <a:path w="2684779" h="50800">
                  <a:moveTo>
                    <a:pt x="0" y="0"/>
                  </a:moveTo>
                  <a:lnTo>
                    <a:pt x="0" y="50273"/>
                  </a:lnTo>
                </a:path>
                <a:path w="2684779" h="50800">
                  <a:moveTo>
                    <a:pt x="447196" y="0"/>
                  </a:moveTo>
                  <a:lnTo>
                    <a:pt x="447196" y="50273"/>
                  </a:lnTo>
                </a:path>
                <a:path w="2684779" h="50800">
                  <a:moveTo>
                    <a:pt x="895103" y="0"/>
                  </a:moveTo>
                  <a:lnTo>
                    <a:pt x="895103" y="50273"/>
                  </a:lnTo>
                </a:path>
                <a:path w="2684779" h="50800">
                  <a:moveTo>
                    <a:pt x="1342271" y="0"/>
                  </a:moveTo>
                  <a:lnTo>
                    <a:pt x="1342271" y="50273"/>
                  </a:lnTo>
                </a:path>
                <a:path w="2684779" h="50800">
                  <a:moveTo>
                    <a:pt x="1789467" y="0"/>
                  </a:moveTo>
                  <a:lnTo>
                    <a:pt x="1789467" y="50273"/>
                  </a:lnTo>
                </a:path>
                <a:path w="2684779" h="50800">
                  <a:moveTo>
                    <a:pt x="2237374" y="0"/>
                  </a:moveTo>
                  <a:lnTo>
                    <a:pt x="2237374" y="50273"/>
                  </a:lnTo>
                </a:path>
                <a:path w="2684779" h="50800">
                  <a:moveTo>
                    <a:pt x="2684542" y="0"/>
                  </a:moveTo>
                  <a:lnTo>
                    <a:pt x="2684542" y="50273"/>
                  </a:lnTo>
                </a:path>
              </a:pathLst>
            </a:custGeom>
            <a:ln w="9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1" name="object 261"/>
            <p:cNvSpPr/>
            <p:nvPr/>
          </p:nvSpPr>
          <p:spPr>
            <a:xfrm>
              <a:off x="4286189" y="3848742"/>
              <a:ext cx="2684780" cy="2574290"/>
            </a:xfrm>
            <a:custGeom>
              <a:avLst/>
              <a:gdLst/>
              <a:ahLst/>
              <a:cxnLst/>
              <a:rect l="l" t="t" r="r" b="b"/>
              <a:pathLst>
                <a:path w="2684779" h="2574290">
                  <a:moveTo>
                    <a:pt x="0" y="2573967"/>
                  </a:moveTo>
                  <a:lnTo>
                    <a:pt x="0" y="0"/>
                  </a:lnTo>
                </a:path>
                <a:path w="2684779" h="2574290">
                  <a:moveTo>
                    <a:pt x="2684542" y="2573967"/>
                  </a:moveTo>
                  <a:lnTo>
                    <a:pt x="2684542" y="0"/>
                  </a:lnTo>
                </a:path>
              </a:pathLst>
            </a:custGeom>
            <a:ln w="9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2" name="object 262"/>
            <p:cNvSpPr/>
            <p:nvPr/>
          </p:nvSpPr>
          <p:spPr>
            <a:xfrm>
              <a:off x="4235863" y="3848742"/>
              <a:ext cx="50800" cy="2574290"/>
            </a:xfrm>
            <a:custGeom>
              <a:avLst/>
              <a:gdLst/>
              <a:ahLst/>
              <a:cxnLst/>
              <a:rect l="l" t="t" r="r" b="b"/>
              <a:pathLst>
                <a:path w="50800" h="2574290">
                  <a:moveTo>
                    <a:pt x="50326" y="2359834"/>
                  </a:moveTo>
                  <a:lnTo>
                    <a:pt x="25527" y="2359834"/>
                  </a:lnTo>
                </a:path>
                <a:path w="50800" h="2574290">
                  <a:moveTo>
                    <a:pt x="50326" y="1930839"/>
                  </a:moveTo>
                  <a:lnTo>
                    <a:pt x="25527" y="1930839"/>
                  </a:lnTo>
                </a:path>
                <a:path w="50800" h="2574290">
                  <a:moveTo>
                    <a:pt x="50326" y="1501845"/>
                  </a:moveTo>
                  <a:lnTo>
                    <a:pt x="25527" y="1501845"/>
                  </a:lnTo>
                </a:path>
                <a:path w="50800" h="2574290">
                  <a:moveTo>
                    <a:pt x="50326" y="1072850"/>
                  </a:moveTo>
                  <a:lnTo>
                    <a:pt x="25527" y="1072850"/>
                  </a:lnTo>
                </a:path>
                <a:path w="50800" h="2574290">
                  <a:moveTo>
                    <a:pt x="50326" y="643856"/>
                  </a:moveTo>
                  <a:lnTo>
                    <a:pt x="25527" y="643856"/>
                  </a:lnTo>
                </a:path>
                <a:path w="50800" h="2574290">
                  <a:moveTo>
                    <a:pt x="50326" y="214861"/>
                  </a:moveTo>
                  <a:lnTo>
                    <a:pt x="25527" y="214861"/>
                  </a:lnTo>
                </a:path>
                <a:path w="50800" h="2574290">
                  <a:moveTo>
                    <a:pt x="50326" y="2573967"/>
                  </a:moveTo>
                  <a:lnTo>
                    <a:pt x="0" y="2573967"/>
                  </a:lnTo>
                </a:path>
                <a:path w="50800" h="2574290">
                  <a:moveTo>
                    <a:pt x="50326" y="2144973"/>
                  </a:moveTo>
                  <a:lnTo>
                    <a:pt x="0" y="2144973"/>
                  </a:lnTo>
                </a:path>
                <a:path w="50800" h="2574290">
                  <a:moveTo>
                    <a:pt x="50326" y="1715978"/>
                  </a:moveTo>
                  <a:lnTo>
                    <a:pt x="0" y="1715978"/>
                  </a:lnTo>
                </a:path>
                <a:path w="50800" h="2574290">
                  <a:moveTo>
                    <a:pt x="50326" y="1286983"/>
                  </a:moveTo>
                  <a:lnTo>
                    <a:pt x="0" y="1286983"/>
                  </a:lnTo>
                </a:path>
                <a:path w="50800" h="2574290">
                  <a:moveTo>
                    <a:pt x="50326" y="857989"/>
                  </a:moveTo>
                  <a:lnTo>
                    <a:pt x="0" y="857989"/>
                  </a:lnTo>
                </a:path>
                <a:path w="50800" h="2574290">
                  <a:moveTo>
                    <a:pt x="50326" y="428994"/>
                  </a:moveTo>
                  <a:lnTo>
                    <a:pt x="0" y="428994"/>
                  </a:lnTo>
                </a:path>
                <a:path w="50800" h="2574290">
                  <a:moveTo>
                    <a:pt x="50326" y="0"/>
                  </a:moveTo>
                  <a:lnTo>
                    <a:pt x="0" y="0"/>
                  </a:lnTo>
                </a:path>
              </a:pathLst>
            </a:custGeom>
            <a:ln w="9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63" name="object 263"/>
          <p:cNvSpPr txBox="1"/>
          <p:nvPr/>
        </p:nvSpPr>
        <p:spPr>
          <a:xfrm>
            <a:off x="3909488" y="5567945"/>
            <a:ext cx="304800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4" name="object 264"/>
          <p:cNvSpPr txBox="1"/>
          <p:nvPr/>
        </p:nvSpPr>
        <p:spPr>
          <a:xfrm>
            <a:off x="3970025" y="5138950"/>
            <a:ext cx="243840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5" name="object 265"/>
          <p:cNvSpPr txBox="1"/>
          <p:nvPr/>
        </p:nvSpPr>
        <p:spPr>
          <a:xfrm>
            <a:off x="4127587" y="4709955"/>
            <a:ext cx="86360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" name="object 266"/>
          <p:cNvSpPr txBox="1"/>
          <p:nvPr/>
        </p:nvSpPr>
        <p:spPr>
          <a:xfrm>
            <a:off x="4006493" y="4280961"/>
            <a:ext cx="207010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7" name="object 267"/>
          <p:cNvSpPr txBox="1"/>
          <p:nvPr/>
        </p:nvSpPr>
        <p:spPr>
          <a:xfrm>
            <a:off x="3945956" y="3851966"/>
            <a:ext cx="267970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8" name="object 268"/>
          <p:cNvSpPr txBox="1"/>
          <p:nvPr/>
        </p:nvSpPr>
        <p:spPr>
          <a:xfrm>
            <a:off x="3945956" y="3422972"/>
            <a:ext cx="267970" cy="144911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0" name="object 270"/>
          <p:cNvGrpSpPr/>
          <p:nvPr/>
        </p:nvGrpSpPr>
        <p:grpSpPr>
          <a:xfrm>
            <a:off x="7075278" y="3509931"/>
            <a:ext cx="273685" cy="2580005"/>
            <a:chOff x="7401852" y="3845824"/>
            <a:chExt cx="273685" cy="2580005"/>
          </a:xfrm>
        </p:grpSpPr>
        <p:sp>
          <p:nvSpPr>
            <p:cNvPr id="271" name="object 271"/>
            <p:cNvSpPr/>
            <p:nvPr/>
          </p:nvSpPr>
          <p:spPr>
            <a:xfrm>
              <a:off x="7404770" y="6371009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2" name="object 272"/>
            <p:cNvSpPr/>
            <p:nvPr/>
          </p:nvSpPr>
          <p:spPr>
            <a:xfrm>
              <a:off x="7404770" y="6320036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72"/>
                  </a:lnTo>
                  <a:lnTo>
                    <a:pt x="220316" y="50972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3" name="object 273"/>
            <p:cNvSpPr/>
            <p:nvPr/>
          </p:nvSpPr>
          <p:spPr>
            <a:xfrm>
              <a:off x="7404770" y="6268311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4" name="object 274"/>
            <p:cNvSpPr/>
            <p:nvPr/>
          </p:nvSpPr>
          <p:spPr>
            <a:xfrm>
              <a:off x="7404770" y="6216616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5" name="object 275"/>
            <p:cNvSpPr/>
            <p:nvPr/>
          </p:nvSpPr>
          <p:spPr>
            <a:xfrm>
              <a:off x="7404770" y="6165619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96"/>
                  </a:lnTo>
                  <a:lnTo>
                    <a:pt x="220316" y="50996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" name="object 276"/>
            <p:cNvSpPr/>
            <p:nvPr/>
          </p:nvSpPr>
          <p:spPr>
            <a:xfrm>
              <a:off x="7404770" y="6113913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7" name="object 277"/>
            <p:cNvSpPr/>
            <p:nvPr/>
          </p:nvSpPr>
          <p:spPr>
            <a:xfrm>
              <a:off x="7404770" y="6062188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8" name="object 278"/>
            <p:cNvSpPr/>
            <p:nvPr/>
          </p:nvSpPr>
          <p:spPr>
            <a:xfrm>
              <a:off x="7404770" y="6011221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72"/>
                  </a:lnTo>
                  <a:lnTo>
                    <a:pt x="220316" y="50972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9" name="object 279"/>
            <p:cNvSpPr/>
            <p:nvPr/>
          </p:nvSpPr>
          <p:spPr>
            <a:xfrm>
              <a:off x="7404770" y="5959495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0" name="object 280"/>
            <p:cNvSpPr/>
            <p:nvPr/>
          </p:nvSpPr>
          <p:spPr>
            <a:xfrm>
              <a:off x="7404770" y="5907790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1" name="object 281"/>
            <p:cNvSpPr/>
            <p:nvPr/>
          </p:nvSpPr>
          <p:spPr>
            <a:xfrm>
              <a:off x="7404770" y="5856793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96"/>
                  </a:lnTo>
                  <a:lnTo>
                    <a:pt x="220316" y="50996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2" name="object 282"/>
            <p:cNvSpPr/>
            <p:nvPr/>
          </p:nvSpPr>
          <p:spPr>
            <a:xfrm>
              <a:off x="7404770" y="5805097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3" name="object 283"/>
            <p:cNvSpPr/>
            <p:nvPr/>
          </p:nvSpPr>
          <p:spPr>
            <a:xfrm>
              <a:off x="7404770" y="5753372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4" name="object 284"/>
            <p:cNvSpPr/>
            <p:nvPr/>
          </p:nvSpPr>
          <p:spPr>
            <a:xfrm>
              <a:off x="7404770" y="5701667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5" name="object 285"/>
            <p:cNvSpPr/>
            <p:nvPr/>
          </p:nvSpPr>
          <p:spPr>
            <a:xfrm>
              <a:off x="7404770" y="5650670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96"/>
                  </a:lnTo>
                  <a:lnTo>
                    <a:pt x="220316" y="50996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6" name="object 286"/>
            <p:cNvSpPr/>
            <p:nvPr/>
          </p:nvSpPr>
          <p:spPr>
            <a:xfrm>
              <a:off x="7404770" y="5598974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object 287"/>
            <p:cNvSpPr/>
            <p:nvPr/>
          </p:nvSpPr>
          <p:spPr>
            <a:xfrm>
              <a:off x="7404770" y="5547249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8" name="object 288"/>
            <p:cNvSpPr/>
            <p:nvPr/>
          </p:nvSpPr>
          <p:spPr>
            <a:xfrm>
              <a:off x="7404770" y="5496272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72"/>
                  </a:lnTo>
                  <a:lnTo>
                    <a:pt x="220316" y="50972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9" name="object 289"/>
            <p:cNvSpPr/>
            <p:nvPr/>
          </p:nvSpPr>
          <p:spPr>
            <a:xfrm>
              <a:off x="7404770" y="5444547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0" name="object 290"/>
            <p:cNvSpPr/>
            <p:nvPr/>
          </p:nvSpPr>
          <p:spPr>
            <a:xfrm>
              <a:off x="7404770" y="5392851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1" name="object 291"/>
            <p:cNvSpPr/>
            <p:nvPr/>
          </p:nvSpPr>
          <p:spPr>
            <a:xfrm>
              <a:off x="7404770" y="5341854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96"/>
                  </a:lnTo>
                  <a:lnTo>
                    <a:pt x="220316" y="50996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2" name="object 292"/>
            <p:cNvSpPr/>
            <p:nvPr/>
          </p:nvSpPr>
          <p:spPr>
            <a:xfrm>
              <a:off x="7404770" y="5290148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3" name="object 293"/>
            <p:cNvSpPr/>
            <p:nvPr/>
          </p:nvSpPr>
          <p:spPr>
            <a:xfrm>
              <a:off x="7404770" y="5238423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4" name="object 294"/>
            <p:cNvSpPr/>
            <p:nvPr/>
          </p:nvSpPr>
          <p:spPr>
            <a:xfrm>
              <a:off x="7404770" y="5187456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72"/>
                  </a:lnTo>
                  <a:lnTo>
                    <a:pt x="220316" y="50972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5" name="object 295"/>
            <p:cNvSpPr/>
            <p:nvPr/>
          </p:nvSpPr>
          <p:spPr>
            <a:xfrm>
              <a:off x="7404770" y="5135731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6" name="object 296"/>
            <p:cNvSpPr/>
            <p:nvPr/>
          </p:nvSpPr>
          <p:spPr>
            <a:xfrm>
              <a:off x="7404770" y="5084025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7" name="object 297"/>
            <p:cNvSpPr/>
            <p:nvPr/>
          </p:nvSpPr>
          <p:spPr>
            <a:xfrm>
              <a:off x="7404770" y="5033028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96"/>
                  </a:lnTo>
                  <a:lnTo>
                    <a:pt x="220316" y="50996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8" name="object 298"/>
            <p:cNvSpPr/>
            <p:nvPr/>
          </p:nvSpPr>
          <p:spPr>
            <a:xfrm>
              <a:off x="7404770" y="4981332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9" name="object 299"/>
            <p:cNvSpPr/>
            <p:nvPr/>
          </p:nvSpPr>
          <p:spPr>
            <a:xfrm>
              <a:off x="7404770" y="4929607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0" name="object 300"/>
            <p:cNvSpPr/>
            <p:nvPr/>
          </p:nvSpPr>
          <p:spPr>
            <a:xfrm>
              <a:off x="7404770" y="4878630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72"/>
                  </a:lnTo>
                  <a:lnTo>
                    <a:pt x="220316" y="50972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1" name="object 301"/>
            <p:cNvSpPr/>
            <p:nvPr/>
          </p:nvSpPr>
          <p:spPr>
            <a:xfrm>
              <a:off x="7404770" y="4826905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2" name="object 302"/>
            <p:cNvSpPr/>
            <p:nvPr/>
          </p:nvSpPr>
          <p:spPr>
            <a:xfrm>
              <a:off x="7404770" y="4775209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3" name="object 303"/>
            <p:cNvSpPr/>
            <p:nvPr/>
          </p:nvSpPr>
          <p:spPr>
            <a:xfrm>
              <a:off x="7404770" y="4724237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72"/>
                  </a:lnTo>
                  <a:lnTo>
                    <a:pt x="220316" y="50972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4" name="object 304"/>
            <p:cNvSpPr/>
            <p:nvPr/>
          </p:nvSpPr>
          <p:spPr>
            <a:xfrm>
              <a:off x="7404770" y="4672512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5" name="object 305"/>
            <p:cNvSpPr/>
            <p:nvPr/>
          </p:nvSpPr>
          <p:spPr>
            <a:xfrm>
              <a:off x="7404770" y="4620806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6" name="object 306"/>
            <p:cNvSpPr/>
            <p:nvPr/>
          </p:nvSpPr>
          <p:spPr>
            <a:xfrm>
              <a:off x="7404770" y="4569809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96"/>
                  </a:lnTo>
                  <a:lnTo>
                    <a:pt x="220316" y="50996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7" name="object 307"/>
            <p:cNvSpPr/>
            <p:nvPr/>
          </p:nvSpPr>
          <p:spPr>
            <a:xfrm>
              <a:off x="7404770" y="4518113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8" name="object 308"/>
            <p:cNvSpPr/>
            <p:nvPr/>
          </p:nvSpPr>
          <p:spPr>
            <a:xfrm>
              <a:off x="7404770" y="4466388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9" name="object 309"/>
            <p:cNvSpPr/>
            <p:nvPr/>
          </p:nvSpPr>
          <p:spPr>
            <a:xfrm>
              <a:off x="7404770" y="4414683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0" name="object 310"/>
            <p:cNvSpPr/>
            <p:nvPr/>
          </p:nvSpPr>
          <p:spPr>
            <a:xfrm>
              <a:off x="7404770" y="4363686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96"/>
                  </a:lnTo>
                  <a:lnTo>
                    <a:pt x="220316" y="50996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1" name="object 311"/>
            <p:cNvSpPr/>
            <p:nvPr/>
          </p:nvSpPr>
          <p:spPr>
            <a:xfrm>
              <a:off x="7404770" y="4311990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2" name="object 312"/>
            <p:cNvSpPr/>
            <p:nvPr/>
          </p:nvSpPr>
          <p:spPr>
            <a:xfrm>
              <a:off x="7404770" y="4260265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3" name="object 313"/>
            <p:cNvSpPr/>
            <p:nvPr/>
          </p:nvSpPr>
          <p:spPr>
            <a:xfrm>
              <a:off x="7404770" y="4209288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72"/>
                  </a:lnTo>
                  <a:lnTo>
                    <a:pt x="220316" y="50972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4" name="object 314"/>
            <p:cNvSpPr/>
            <p:nvPr/>
          </p:nvSpPr>
          <p:spPr>
            <a:xfrm>
              <a:off x="7404770" y="4157563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5" name="object 315"/>
            <p:cNvSpPr/>
            <p:nvPr/>
          </p:nvSpPr>
          <p:spPr>
            <a:xfrm>
              <a:off x="7404770" y="4105867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6" name="object 316"/>
            <p:cNvSpPr/>
            <p:nvPr/>
          </p:nvSpPr>
          <p:spPr>
            <a:xfrm>
              <a:off x="7404770" y="4054870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96"/>
                  </a:lnTo>
                  <a:lnTo>
                    <a:pt x="220316" y="50996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7" name="object 317"/>
            <p:cNvSpPr/>
            <p:nvPr/>
          </p:nvSpPr>
          <p:spPr>
            <a:xfrm>
              <a:off x="7404770" y="4003164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00"/>
                  </a:lnTo>
                  <a:lnTo>
                    <a:pt x="220316" y="51700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8" name="object 318"/>
            <p:cNvSpPr/>
            <p:nvPr/>
          </p:nvSpPr>
          <p:spPr>
            <a:xfrm>
              <a:off x="7404770" y="3951439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9" name="object 319"/>
            <p:cNvSpPr/>
            <p:nvPr/>
          </p:nvSpPr>
          <p:spPr>
            <a:xfrm>
              <a:off x="7404770" y="3900472"/>
              <a:ext cx="220345" cy="51435"/>
            </a:xfrm>
            <a:custGeom>
              <a:avLst/>
              <a:gdLst/>
              <a:ahLst/>
              <a:cxnLst/>
              <a:rect l="l" t="t" r="r" b="b"/>
              <a:pathLst>
                <a:path w="220345" h="51435">
                  <a:moveTo>
                    <a:pt x="220316" y="0"/>
                  </a:moveTo>
                  <a:lnTo>
                    <a:pt x="0" y="0"/>
                  </a:lnTo>
                  <a:lnTo>
                    <a:pt x="0" y="50972"/>
                  </a:lnTo>
                  <a:lnTo>
                    <a:pt x="220316" y="50972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0" name="object 320"/>
            <p:cNvSpPr/>
            <p:nvPr/>
          </p:nvSpPr>
          <p:spPr>
            <a:xfrm>
              <a:off x="7404770" y="3848747"/>
              <a:ext cx="220345" cy="52069"/>
            </a:xfrm>
            <a:custGeom>
              <a:avLst/>
              <a:gdLst/>
              <a:ahLst/>
              <a:cxnLst/>
              <a:rect l="l" t="t" r="r" b="b"/>
              <a:pathLst>
                <a:path w="220345" h="52070">
                  <a:moveTo>
                    <a:pt x="220316" y="0"/>
                  </a:moveTo>
                  <a:lnTo>
                    <a:pt x="0" y="0"/>
                  </a:lnTo>
                  <a:lnTo>
                    <a:pt x="0" y="51724"/>
                  </a:lnTo>
                  <a:lnTo>
                    <a:pt x="220316" y="51724"/>
                  </a:lnTo>
                  <a:lnTo>
                    <a:pt x="220316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1" name="object 321"/>
            <p:cNvSpPr/>
            <p:nvPr/>
          </p:nvSpPr>
          <p:spPr>
            <a:xfrm>
              <a:off x="7404770" y="3848742"/>
              <a:ext cx="271145" cy="2574290"/>
            </a:xfrm>
            <a:custGeom>
              <a:avLst/>
              <a:gdLst/>
              <a:ahLst/>
              <a:cxnLst/>
              <a:rect l="l" t="t" r="r" b="b"/>
              <a:pathLst>
                <a:path w="271145" h="2574290">
                  <a:moveTo>
                    <a:pt x="220316" y="2573967"/>
                  </a:moveTo>
                  <a:lnTo>
                    <a:pt x="220316" y="0"/>
                  </a:lnTo>
                </a:path>
                <a:path w="271145" h="2574290">
                  <a:moveTo>
                    <a:pt x="220316" y="2522267"/>
                  </a:moveTo>
                  <a:lnTo>
                    <a:pt x="270642" y="2522267"/>
                  </a:lnTo>
                </a:path>
                <a:path w="271145" h="2574290">
                  <a:moveTo>
                    <a:pt x="220316" y="2213451"/>
                  </a:moveTo>
                  <a:lnTo>
                    <a:pt x="270642" y="2213451"/>
                  </a:lnTo>
                </a:path>
                <a:path w="271145" h="2574290">
                  <a:moveTo>
                    <a:pt x="220316" y="1904625"/>
                  </a:moveTo>
                  <a:lnTo>
                    <a:pt x="270642" y="1904625"/>
                  </a:lnTo>
                </a:path>
                <a:path w="271145" h="2574290">
                  <a:moveTo>
                    <a:pt x="220316" y="1595809"/>
                  </a:moveTo>
                  <a:lnTo>
                    <a:pt x="270642" y="1595809"/>
                  </a:lnTo>
                </a:path>
                <a:path w="271145" h="2574290">
                  <a:moveTo>
                    <a:pt x="220316" y="1286983"/>
                  </a:moveTo>
                  <a:lnTo>
                    <a:pt x="270642" y="1286983"/>
                  </a:lnTo>
                </a:path>
                <a:path w="271145" h="2574290">
                  <a:moveTo>
                    <a:pt x="220316" y="978167"/>
                  </a:moveTo>
                  <a:lnTo>
                    <a:pt x="270642" y="978167"/>
                  </a:lnTo>
                </a:path>
                <a:path w="271145" h="2574290">
                  <a:moveTo>
                    <a:pt x="220316" y="669371"/>
                  </a:moveTo>
                  <a:lnTo>
                    <a:pt x="270642" y="669371"/>
                  </a:lnTo>
                </a:path>
                <a:path w="271145" h="2574290">
                  <a:moveTo>
                    <a:pt x="220316" y="360545"/>
                  </a:moveTo>
                  <a:lnTo>
                    <a:pt x="270642" y="360545"/>
                  </a:lnTo>
                </a:path>
                <a:path w="271145" h="2574290">
                  <a:moveTo>
                    <a:pt x="220316" y="51729"/>
                  </a:moveTo>
                  <a:lnTo>
                    <a:pt x="270642" y="51729"/>
                  </a:lnTo>
                </a:path>
                <a:path w="271145" h="2574290">
                  <a:moveTo>
                    <a:pt x="0" y="0"/>
                  </a:moveTo>
                  <a:lnTo>
                    <a:pt x="220316" y="0"/>
                  </a:lnTo>
                  <a:lnTo>
                    <a:pt x="220316" y="2573967"/>
                  </a:lnTo>
                  <a:lnTo>
                    <a:pt x="0" y="2573967"/>
                  </a:lnTo>
                  <a:lnTo>
                    <a:pt x="0" y="0"/>
                  </a:lnTo>
                </a:path>
              </a:pathLst>
            </a:custGeom>
            <a:ln w="583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22" name="object 322"/>
          <p:cNvSpPr txBox="1"/>
          <p:nvPr/>
        </p:nvSpPr>
        <p:spPr>
          <a:xfrm>
            <a:off x="7368988" y="5629953"/>
            <a:ext cx="31882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3" name="object 323"/>
          <p:cNvSpPr txBox="1"/>
          <p:nvPr/>
        </p:nvSpPr>
        <p:spPr>
          <a:xfrm>
            <a:off x="7368988" y="5321128"/>
            <a:ext cx="31882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4" name="object 324"/>
          <p:cNvSpPr txBox="1"/>
          <p:nvPr/>
        </p:nvSpPr>
        <p:spPr>
          <a:xfrm>
            <a:off x="7368988" y="5012331"/>
            <a:ext cx="31882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5" name="object 325"/>
          <p:cNvSpPr txBox="1"/>
          <p:nvPr/>
        </p:nvSpPr>
        <p:spPr>
          <a:xfrm>
            <a:off x="7368988" y="4703515"/>
            <a:ext cx="31882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6" name="object 326"/>
          <p:cNvSpPr txBox="1"/>
          <p:nvPr/>
        </p:nvSpPr>
        <p:spPr>
          <a:xfrm>
            <a:off x="7368988" y="4394689"/>
            <a:ext cx="31882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" name="object 327"/>
          <p:cNvSpPr txBox="1"/>
          <p:nvPr/>
        </p:nvSpPr>
        <p:spPr>
          <a:xfrm>
            <a:off x="7368988" y="4085874"/>
            <a:ext cx="31882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8" name="object 328"/>
          <p:cNvSpPr txBox="1"/>
          <p:nvPr/>
        </p:nvSpPr>
        <p:spPr>
          <a:xfrm>
            <a:off x="7368988" y="3777048"/>
            <a:ext cx="31882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9" name="object 329"/>
          <p:cNvSpPr txBox="1"/>
          <p:nvPr/>
        </p:nvSpPr>
        <p:spPr>
          <a:xfrm>
            <a:off x="7368988" y="3468232"/>
            <a:ext cx="318827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0" name="object 330"/>
          <p:cNvSpPr txBox="1"/>
          <p:nvPr/>
        </p:nvSpPr>
        <p:spPr>
          <a:xfrm>
            <a:off x="7086677" y="3345652"/>
            <a:ext cx="20383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1" name="object 33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179343" y="3531701"/>
            <a:ext cx="2640914" cy="2531966"/>
          </a:xfrm>
          <a:prstGeom prst="rect">
            <a:avLst/>
          </a:prstGeom>
        </p:spPr>
      </p:pic>
      <p:sp>
        <p:nvSpPr>
          <p:cNvPr id="332" name="object 332"/>
          <p:cNvSpPr txBox="1"/>
          <p:nvPr/>
        </p:nvSpPr>
        <p:spPr>
          <a:xfrm>
            <a:off x="8933804" y="3767024"/>
            <a:ext cx="281940" cy="17120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6.2</a:t>
            </a:r>
            <a:r>
              <a:rPr sz="10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3" name="object 333"/>
          <p:cNvSpPr txBox="1"/>
          <p:nvPr/>
        </p:nvSpPr>
        <p:spPr>
          <a:xfrm>
            <a:off x="8931651" y="5696327"/>
            <a:ext cx="281940" cy="17120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4.5</a:t>
            </a:r>
            <a:r>
              <a:rPr sz="10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4" name="object 334"/>
          <p:cNvSpPr txBox="1"/>
          <p:nvPr/>
        </p:nvSpPr>
        <p:spPr>
          <a:xfrm>
            <a:off x="8202547" y="3878788"/>
            <a:ext cx="281940" cy="17120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</a:t>
            </a:r>
            <a:r>
              <a:rPr sz="10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5" name="object 335"/>
          <p:cNvSpPr txBox="1"/>
          <p:nvPr/>
        </p:nvSpPr>
        <p:spPr>
          <a:xfrm>
            <a:off x="10153781" y="3474008"/>
            <a:ext cx="281940" cy="17120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</a:t>
            </a:r>
            <a:r>
              <a:rPr sz="10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6" name="object 336"/>
          <p:cNvSpPr txBox="1"/>
          <p:nvPr/>
        </p:nvSpPr>
        <p:spPr>
          <a:xfrm>
            <a:off x="8677606" y="4111618"/>
            <a:ext cx="281940" cy="17120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</a:t>
            </a:r>
            <a:r>
              <a:rPr sz="10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" name="object 337"/>
          <p:cNvSpPr txBox="1"/>
          <p:nvPr/>
        </p:nvSpPr>
        <p:spPr>
          <a:xfrm>
            <a:off x="10086335" y="5095275"/>
            <a:ext cx="281940" cy="17120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3.6</a:t>
            </a:r>
            <a:r>
              <a:rPr sz="10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8" name="object 338"/>
          <p:cNvSpPr txBox="1"/>
          <p:nvPr/>
        </p:nvSpPr>
        <p:spPr>
          <a:xfrm>
            <a:off x="8222350" y="5497002"/>
            <a:ext cx="650240" cy="501650"/>
          </a:xfrm>
          <a:prstGeom prst="rect">
            <a:avLst/>
          </a:prstGeom>
        </p:spPr>
        <p:txBody>
          <a:bodyPr vert="horz" wrap="square" lIns="0" tIns="97155" rIns="0" bIns="0" rtlCol="0">
            <a:spAutoFit/>
          </a:bodyPr>
          <a:lstStyle/>
          <a:p>
            <a:pPr marL="292100">
              <a:lnSpc>
                <a:spcPct val="100000"/>
              </a:lnSpc>
              <a:spcBef>
                <a:spcPts val="765"/>
              </a:spcBef>
            </a:pP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100">
              <a:lnSpc>
                <a:spcPct val="100000"/>
              </a:lnSpc>
              <a:spcBef>
                <a:spcPts val="670"/>
              </a:spcBef>
            </a:pP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2.75</a:t>
            </a:r>
            <a:r>
              <a:rPr sz="1000" b="1" spc="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00" b="1" spc="22" baseline="-27777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2.75</a:t>
            </a:r>
            <a:endParaRPr sz="1500" baseline="-27777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9" name="object 339"/>
          <p:cNvSpPr txBox="1"/>
          <p:nvPr/>
        </p:nvSpPr>
        <p:spPr>
          <a:xfrm>
            <a:off x="8510406" y="3618740"/>
            <a:ext cx="281940" cy="17120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</a:t>
            </a:r>
            <a:r>
              <a:rPr sz="10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0" name="object 340"/>
          <p:cNvSpPr txBox="1"/>
          <p:nvPr/>
        </p:nvSpPr>
        <p:spPr>
          <a:xfrm>
            <a:off x="10365504" y="5530136"/>
            <a:ext cx="281940" cy="17120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0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</a:t>
            </a:r>
            <a:r>
              <a:rPr sz="1000" b="1" spc="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41" name="object 341"/>
          <p:cNvGrpSpPr/>
          <p:nvPr/>
        </p:nvGrpSpPr>
        <p:grpSpPr>
          <a:xfrm>
            <a:off x="8129834" y="3527167"/>
            <a:ext cx="2695575" cy="2586355"/>
            <a:chOff x="8532607" y="3863060"/>
            <a:chExt cx="2695575" cy="2586355"/>
          </a:xfrm>
        </p:grpSpPr>
        <p:sp>
          <p:nvSpPr>
            <p:cNvPr id="342" name="object 342"/>
            <p:cNvSpPr/>
            <p:nvPr/>
          </p:nvSpPr>
          <p:spPr>
            <a:xfrm>
              <a:off x="8582116" y="3867716"/>
              <a:ext cx="2640965" cy="2532380"/>
            </a:xfrm>
            <a:custGeom>
              <a:avLst/>
              <a:gdLst/>
              <a:ahLst/>
              <a:cxnLst/>
              <a:rect l="l" t="t" r="r" b="b"/>
              <a:pathLst>
                <a:path w="2640965" h="2532379">
                  <a:moveTo>
                    <a:pt x="0" y="2531845"/>
                  </a:moveTo>
                  <a:lnTo>
                    <a:pt x="2640914" y="2531845"/>
                  </a:lnTo>
                </a:path>
                <a:path w="2640965" h="2532379">
                  <a:moveTo>
                    <a:pt x="0" y="0"/>
                  </a:moveTo>
                  <a:lnTo>
                    <a:pt x="2640914" y="0"/>
                  </a:lnTo>
                </a:path>
              </a:pathLst>
            </a:custGeom>
            <a:ln w="93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3" name="object 343"/>
            <p:cNvSpPr/>
            <p:nvPr/>
          </p:nvSpPr>
          <p:spPr>
            <a:xfrm>
              <a:off x="8582116" y="6399561"/>
              <a:ext cx="2640965" cy="49530"/>
            </a:xfrm>
            <a:custGeom>
              <a:avLst/>
              <a:gdLst/>
              <a:ahLst/>
              <a:cxnLst/>
              <a:rect l="l" t="t" r="r" b="b"/>
              <a:pathLst>
                <a:path w="2640965" h="49529">
                  <a:moveTo>
                    <a:pt x="220323" y="0"/>
                  </a:moveTo>
                  <a:lnTo>
                    <a:pt x="220323" y="24352"/>
                  </a:lnTo>
                </a:path>
                <a:path w="2640965" h="49529">
                  <a:moveTo>
                    <a:pt x="660223" y="0"/>
                  </a:moveTo>
                  <a:lnTo>
                    <a:pt x="660223" y="24352"/>
                  </a:lnTo>
                </a:path>
                <a:path w="2640965" h="49529">
                  <a:moveTo>
                    <a:pt x="1100162" y="0"/>
                  </a:moveTo>
                  <a:lnTo>
                    <a:pt x="1100162" y="24352"/>
                  </a:lnTo>
                </a:path>
                <a:path w="2640965" h="49529">
                  <a:moveTo>
                    <a:pt x="1540780" y="0"/>
                  </a:moveTo>
                  <a:lnTo>
                    <a:pt x="1540780" y="24352"/>
                  </a:lnTo>
                </a:path>
                <a:path w="2640965" h="49529">
                  <a:moveTo>
                    <a:pt x="1980681" y="0"/>
                  </a:moveTo>
                  <a:lnTo>
                    <a:pt x="1980681" y="24352"/>
                  </a:lnTo>
                </a:path>
                <a:path w="2640965" h="49529">
                  <a:moveTo>
                    <a:pt x="2420610" y="0"/>
                  </a:moveTo>
                  <a:lnTo>
                    <a:pt x="2420610" y="24352"/>
                  </a:lnTo>
                </a:path>
                <a:path w="2640965" h="49529">
                  <a:moveTo>
                    <a:pt x="0" y="0"/>
                  </a:moveTo>
                  <a:lnTo>
                    <a:pt x="0" y="49421"/>
                  </a:lnTo>
                </a:path>
                <a:path w="2640965" h="49529">
                  <a:moveTo>
                    <a:pt x="439929" y="0"/>
                  </a:moveTo>
                  <a:lnTo>
                    <a:pt x="439929" y="49421"/>
                  </a:lnTo>
                </a:path>
                <a:path w="2640965" h="49529">
                  <a:moveTo>
                    <a:pt x="880556" y="0"/>
                  </a:moveTo>
                  <a:lnTo>
                    <a:pt x="880556" y="49421"/>
                  </a:lnTo>
                </a:path>
                <a:path w="2640965" h="49529">
                  <a:moveTo>
                    <a:pt x="1320457" y="0"/>
                  </a:moveTo>
                  <a:lnTo>
                    <a:pt x="1320457" y="49421"/>
                  </a:lnTo>
                </a:path>
                <a:path w="2640965" h="49529">
                  <a:moveTo>
                    <a:pt x="1760386" y="0"/>
                  </a:moveTo>
                  <a:lnTo>
                    <a:pt x="1760386" y="49421"/>
                  </a:lnTo>
                </a:path>
                <a:path w="2640965" h="49529">
                  <a:moveTo>
                    <a:pt x="2201014" y="0"/>
                  </a:moveTo>
                  <a:lnTo>
                    <a:pt x="2201014" y="49421"/>
                  </a:lnTo>
                </a:path>
                <a:path w="2640965" h="49529">
                  <a:moveTo>
                    <a:pt x="2640914" y="0"/>
                  </a:moveTo>
                  <a:lnTo>
                    <a:pt x="2640914" y="49421"/>
                  </a:lnTo>
                </a:path>
              </a:pathLst>
            </a:custGeom>
            <a:ln w="93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4" name="object 344"/>
            <p:cNvSpPr/>
            <p:nvPr/>
          </p:nvSpPr>
          <p:spPr>
            <a:xfrm>
              <a:off x="8582116" y="3867716"/>
              <a:ext cx="2640965" cy="2532380"/>
            </a:xfrm>
            <a:custGeom>
              <a:avLst/>
              <a:gdLst/>
              <a:ahLst/>
              <a:cxnLst/>
              <a:rect l="l" t="t" r="r" b="b"/>
              <a:pathLst>
                <a:path w="2640965" h="2532379">
                  <a:moveTo>
                    <a:pt x="0" y="2531845"/>
                  </a:moveTo>
                  <a:lnTo>
                    <a:pt x="0" y="0"/>
                  </a:lnTo>
                </a:path>
                <a:path w="2640965" h="2532379">
                  <a:moveTo>
                    <a:pt x="2640914" y="2531845"/>
                  </a:moveTo>
                  <a:lnTo>
                    <a:pt x="2640914" y="0"/>
                  </a:lnTo>
                </a:path>
              </a:pathLst>
            </a:custGeom>
            <a:ln w="93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5" name="object 345"/>
            <p:cNvSpPr/>
            <p:nvPr/>
          </p:nvSpPr>
          <p:spPr>
            <a:xfrm>
              <a:off x="8532607" y="3867716"/>
              <a:ext cx="49530" cy="2532380"/>
            </a:xfrm>
            <a:custGeom>
              <a:avLst/>
              <a:gdLst/>
              <a:ahLst/>
              <a:cxnLst/>
              <a:rect l="l" t="t" r="r" b="b"/>
              <a:pathLst>
                <a:path w="49529" h="2532379">
                  <a:moveTo>
                    <a:pt x="49508" y="2321218"/>
                  </a:moveTo>
                  <a:lnTo>
                    <a:pt x="25112" y="2321218"/>
                  </a:lnTo>
                </a:path>
                <a:path w="49529" h="2532379">
                  <a:moveTo>
                    <a:pt x="49508" y="1899249"/>
                  </a:moveTo>
                  <a:lnTo>
                    <a:pt x="25112" y="1899249"/>
                  </a:lnTo>
                </a:path>
                <a:path w="49529" h="2532379">
                  <a:moveTo>
                    <a:pt x="49508" y="1477279"/>
                  </a:moveTo>
                  <a:lnTo>
                    <a:pt x="25112" y="1477279"/>
                  </a:lnTo>
                </a:path>
                <a:path w="49529" h="2532379">
                  <a:moveTo>
                    <a:pt x="49508" y="1055310"/>
                  </a:moveTo>
                  <a:lnTo>
                    <a:pt x="25112" y="1055310"/>
                  </a:lnTo>
                </a:path>
                <a:path w="49529" h="2532379">
                  <a:moveTo>
                    <a:pt x="49508" y="633340"/>
                  </a:moveTo>
                  <a:lnTo>
                    <a:pt x="25112" y="633340"/>
                  </a:lnTo>
                </a:path>
                <a:path w="49529" h="2532379">
                  <a:moveTo>
                    <a:pt x="49508" y="211342"/>
                  </a:moveTo>
                  <a:lnTo>
                    <a:pt x="25112" y="211342"/>
                  </a:lnTo>
                </a:path>
                <a:path w="49529" h="2532379">
                  <a:moveTo>
                    <a:pt x="49508" y="2531845"/>
                  </a:moveTo>
                  <a:lnTo>
                    <a:pt x="0" y="2531845"/>
                  </a:lnTo>
                </a:path>
                <a:path w="49529" h="2532379">
                  <a:moveTo>
                    <a:pt x="49508" y="2109875"/>
                  </a:moveTo>
                  <a:lnTo>
                    <a:pt x="0" y="2109875"/>
                  </a:lnTo>
                </a:path>
                <a:path w="49529" h="2532379">
                  <a:moveTo>
                    <a:pt x="49508" y="1687906"/>
                  </a:moveTo>
                  <a:lnTo>
                    <a:pt x="0" y="1687906"/>
                  </a:lnTo>
                </a:path>
                <a:path w="49529" h="2532379">
                  <a:moveTo>
                    <a:pt x="49508" y="1265936"/>
                  </a:moveTo>
                  <a:lnTo>
                    <a:pt x="0" y="1265936"/>
                  </a:lnTo>
                </a:path>
                <a:path w="49529" h="2532379">
                  <a:moveTo>
                    <a:pt x="49508" y="843967"/>
                  </a:moveTo>
                  <a:lnTo>
                    <a:pt x="0" y="843967"/>
                  </a:lnTo>
                </a:path>
                <a:path w="49529" h="2532379">
                  <a:moveTo>
                    <a:pt x="49508" y="421969"/>
                  </a:moveTo>
                  <a:lnTo>
                    <a:pt x="0" y="421969"/>
                  </a:lnTo>
                </a:path>
                <a:path w="49529" h="2532379">
                  <a:moveTo>
                    <a:pt x="49508" y="0"/>
                  </a:moveTo>
                  <a:lnTo>
                    <a:pt x="0" y="0"/>
                  </a:lnTo>
                </a:path>
              </a:pathLst>
            </a:custGeom>
            <a:ln w="93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46" name="object 346"/>
          <p:cNvSpPr txBox="1"/>
          <p:nvPr/>
        </p:nvSpPr>
        <p:spPr>
          <a:xfrm>
            <a:off x="7808557" y="5553057"/>
            <a:ext cx="300355" cy="1429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7" name="object 347"/>
          <p:cNvSpPr txBox="1"/>
          <p:nvPr/>
        </p:nvSpPr>
        <p:spPr>
          <a:xfrm>
            <a:off x="7868111" y="5131087"/>
            <a:ext cx="240665" cy="1429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" name="object 348"/>
          <p:cNvSpPr txBox="1"/>
          <p:nvPr/>
        </p:nvSpPr>
        <p:spPr>
          <a:xfrm>
            <a:off x="8023112" y="4709118"/>
            <a:ext cx="85725" cy="1429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9" name="object 349"/>
          <p:cNvSpPr txBox="1"/>
          <p:nvPr/>
        </p:nvSpPr>
        <p:spPr>
          <a:xfrm>
            <a:off x="7903986" y="4287148"/>
            <a:ext cx="204470" cy="1429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0" name="object 350"/>
          <p:cNvSpPr txBox="1"/>
          <p:nvPr/>
        </p:nvSpPr>
        <p:spPr>
          <a:xfrm>
            <a:off x="7844433" y="3865179"/>
            <a:ext cx="264160" cy="1429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1" name="object 351"/>
          <p:cNvSpPr txBox="1"/>
          <p:nvPr/>
        </p:nvSpPr>
        <p:spPr>
          <a:xfrm>
            <a:off x="7844433" y="3443210"/>
            <a:ext cx="264160" cy="1429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8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53" name="object 353"/>
          <p:cNvGrpSpPr/>
          <p:nvPr/>
        </p:nvGrpSpPr>
        <p:grpSpPr>
          <a:xfrm>
            <a:off x="10906910" y="3528953"/>
            <a:ext cx="269240" cy="2538095"/>
            <a:chOff x="11647145" y="3864846"/>
            <a:chExt cx="269240" cy="2538095"/>
          </a:xfrm>
        </p:grpSpPr>
        <p:sp>
          <p:nvSpPr>
            <p:cNvPr id="354" name="object 354"/>
            <p:cNvSpPr/>
            <p:nvPr/>
          </p:nvSpPr>
          <p:spPr>
            <a:xfrm>
              <a:off x="11650015" y="6348683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5" name="object 355"/>
            <p:cNvSpPr/>
            <p:nvPr/>
          </p:nvSpPr>
          <p:spPr>
            <a:xfrm>
              <a:off x="11650015" y="6298541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37"/>
                  </a:lnTo>
                  <a:lnTo>
                    <a:pt x="216735" y="5013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6" name="object 356"/>
            <p:cNvSpPr/>
            <p:nvPr/>
          </p:nvSpPr>
          <p:spPr>
            <a:xfrm>
              <a:off x="11650015" y="6247663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7" name="object 357"/>
            <p:cNvSpPr/>
            <p:nvPr/>
          </p:nvSpPr>
          <p:spPr>
            <a:xfrm>
              <a:off x="11650015" y="6196814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8" name="object 358"/>
            <p:cNvSpPr/>
            <p:nvPr/>
          </p:nvSpPr>
          <p:spPr>
            <a:xfrm>
              <a:off x="11650015" y="6146652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61"/>
                  </a:lnTo>
                  <a:lnTo>
                    <a:pt x="216735" y="50161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9" name="object 359"/>
            <p:cNvSpPr/>
            <p:nvPr/>
          </p:nvSpPr>
          <p:spPr>
            <a:xfrm>
              <a:off x="11650015" y="6095793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0" name="object 360"/>
            <p:cNvSpPr/>
            <p:nvPr/>
          </p:nvSpPr>
          <p:spPr>
            <a:xfrm>
              <a:off x="11650015" y="6044915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1" name="object 361"/>
            <p:cNvSpPr/>
            <p:nvPr/>
          </p:nvSpPr>
          <p:spPr>
            <a:xfrm>
              <a:off x="11650015" y="5994782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37"/>
                  </a:lnTo>
                  <a:lnTo>
                    <a:pt x="216735" y="5013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2" name="object 362"/>
            <p:cNvSpPr/>
            <p:nvPr/>
          </p:nvSpPr>
          <p:spPr>
            <a:xfrm>
              <a:off x="11650015" y="5943904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3" name="object 363"/>
            <p:cNvSpPr/>
            <p:nvPr/>
          </p:nvSpPr>
          <p:spPr>
            <a:xfrm>
              <a:off x="11650015" y="5893045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4" name="object 364"/>
            <p:cNvSpPr/>
            <p:nvPr/>
          </p:nvSpPr>
          <p:spPr>
            <a:xfrm>
              <a:off x="11650015" y="5842884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61"/>
                  </a:lnTo>
                  <a:lnTo>
                    <a:pt x="216735" y="50161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5" name="object 365"/>
            <p:cNvSpPr/>
            <p:nvPr/>
          </p:nvSpPr>
          <p:spPr>
            <a:xfrm>
              <a:off x="11650015" y="5792034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6" name="object 366"/>
            <p:cNvSpPr/>
            <p:nvPr/>
          </p:nvSpPr>
          <p:spPr>
            <a:xfrm>
              <a:off x="11650015" y="5741156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7" name="object 367"/>
            <p:cNvSpPr/>
            <p:nvPr/>
          </p:nvSpPr>
          <p:spPr>
            <a:xfrm>
              <a:off x="11650015" y="5690297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8" name="object 368"/>
            <p:cNvSpPr/>
            <p:nvPr/>
          </p:nvSpPr>
          <p:spPr>
            <a:xfrm>
              <a:off x="11650015" y="5640136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61"/>
                  </a:lnTo>
                  <a:lnTo>
                    <a:pt x="216735" y="50161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9" name="object 369"/>
            <p:cNvSpPr/>
            <p:nvPr/>
          </p:nvSpPr>
          <p:spPr>
            <a:xfrm>
              <a:off x="11650015" y="5589286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0" name="object 370"/>
            <p:cNvSpPr/>
            <p:nvPr/>
          </p:nvSpPr>
          <p:spPr>
            <a:xfrm>
              <a:off x="11650015" y="5538409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1" name="object 371"/>
            <p:cNvSpPr/>
            <p:nvPr/>
          </p:nvSpPr>
          <p:spPr>
            <a:xfrm>
              <a:off x="11650015" y="5488266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37"/>
                  </a:lnTo>
                  <a:lnTo>
                    <a:pt x="216735" y="5013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2" name="object 372"/>
            <p:cNvSpPr/>
            <p:nvPr/>
          </p:nvSpPr>
          <p:spPr>
            <a:xfrm>
              <a:off x="11650015" y="5437388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3" name="object 373"/>
            <p:cNvSpPr/>
            <p:nvPr/>
          </p:nvSpPr>
          <p:spPr>
            <a:xfrm>
              <a:off x="11650015" y="5386539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4" name="object 374"/>
            <p:cNvSpPr/>
            <p:nvPr/>
          </p:nvSpPr>
          <p:spPr>
            <a:xfrm>
              <a:off x="11650015" y="5336377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61"/>
                  </a:lnTo>
                  <a:lnTo>
                    <a:pt x="216735" y="50161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5" name="object 375"/>
            <p:cNvSpPr/>
            <p:nvPr/>
          </p:nvSpPr>
          <p:spPr>
            <a:xfrm>
              <a:off x="11650015" y="5285518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6" name="object 376"/>
            <p:cNvSpPr/>
            <p:nvPr/>
          </p:nvSpPr>
          <p:spPr>
            <a:xfrm>
              <a:off x="11650015" y="5234640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7" name="object 377"/>
            <p:cNvSpPr/>
            <p:nvPr/>
          </p:nvSpPr>
          <p:spPr>
            <a:xfrm>
              <a:off x="11650015" y="5184507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37"/>
                  </a:lnTo>
                  <a:lnTo>
                    <a:pt x="216735" y="5013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8" name="object 378"/>
            <p:cNvSpPr/>
            <p:nvPr/>
          </p:nvSpPr>
          <p:spPr>
            <a:xfrm>
              <a:off x="11650015" y="5133653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9" name="object 379"/>
            <p:cNvSpPr/>
            <p:nvPr/>
          </p:nvSpPr>
          <p:spPr>
            <a:xfrm>
              <a:off x="11650015" y="5082775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0" name="object 380"/>
            <p:cNvSpPr/>
            <p:nvPr/>
          </p:nvSpPr>
          <p:spPr>
            <a:xfrm>
              <a:off x="11650015" y="5032633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37"/>
                  </a:lnTo>
                  <a:lnTo>
                    <a:pt x="216735" y="5013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1" name="object 381"/>
            <p:cNvSpPr/>
            <p:nvPr/>
          </p:nvSpPr>
          <p:spPr>
            <a:xfrm>
              <a:off x="11650015" y="4981755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2" name="object 382"/>
            <p:cNvSpPr/>
            <p:nvPr/>
          </p:nvSpPr>
          <p:spPr>
            <a:xfrm>
              <a:off x="11650015" y="4930905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3" name="object 383"/>
            <p:cNvSpPr/>
            <p:nvPr/>
          </p:nvSpPr>
          <p:spPr>
            <a:xfrm>
              <a:off x="11650015" y="4880744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61"/>
                  </a:lnTo>
                  <a:lnTo>
                    <a:pt x="216735" y="50161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4" name="object 384"/>
            <p:cNvSpPr/>
            <p:nvPr/>
          </p:nvSpPr>
          <p:spPr>
            <a:xfrm>
              <a:off x="11650015" y="4829885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5" name="object 385"/>
            <p:cNvSpPr/>
            <p:nvPr/>
          </p:nvSpPr>
          <p:spPr>
            <a:xfrm>
              <a:off x="11650015" y="4779007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6" name="object 386"/>
            <p:cNvSpPr/>
            <p:nvPr/>
          </p:nvSpPr>
          <p:spPr>
            <a:xfrm>
              <a:off x="11650015" y="4728874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37"/>
                  </a:lnTo>
                  <a:lnTo>
                    <a:pt x="216735" y="5013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7" name="object 387"/>
            <p:cNvSpPr/>
            <p:nvPr/>
          </p:nvSpPr>
          <p:spPr>
            <a:xfrm>
              <a:off x="11650015" y="4677996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8" name="object 388"/>
            <p:cNvSpPr/>
            <p:nvPr/>
          </p:nvSpPr>
          <p:spPr>
            <a:xfrm>
              <a:off x="11650015" y="4627137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9" name="object 389"/>
            <p:cNvSpPr/>
            <p:nvPr/>
          </p:nvSpPr>
          <p:spPr>
            <a:xfrm>
              <a:off x="11650015" y="4576975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61"/>
                  </a:lnTo>
                  <a:lnTo>
                    <a:pt x="216735" y="50161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0" name="object 390"/>
            <p:cNvSpPr/>
            <p:nvPr/>
          </p:nvSpPr>
          <p:spPr>
            <a:xfrm>
              <a:off x="11650015" y="4526126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1" name="object 391"/>
            <p:cNvSpPr/>
            <p:nvPr/>
          </p:nvSpPr>
          <p:spPr>
            <a:xfrm>
              <a:off x="11650015" y="4475248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2" name="object 392"/>
            <p:cNvSpPr/>
            <p:nvPr/>
          </p:nvSpPr>
          <p:spPr>
            <a:xfrm>
              <a:off x="11650015" y="4424389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3" name="object 393"/>
            <p:cNvSpPr/>
            <p:nvPr/>
          </p:nvSpPr>
          <p:spPr>
            <a:xfrm>
              <a:off x="11650015" y="4374227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61"/>
                  </a:lnTo>
                  <a:lnTo>
                    <a:pt x="216735" y="50161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4" name="object 394"/>
            <p:cNvSpPr/>
            <p:nvPr/>
          </p:nvSpPr>
          <p:spPr>
            <a:xfrm>
              <a:off x="11650015" y="4323378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5" name="object 395"/>
            <p:cNvSpPr/>
            <p:nvPr/>
          </p:nvSpPr>
          <p:spPr>
            <a:xfrm>
              <a:off x="11650015" y="4272500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6" name="object 396"/>
            <p:cNvSpPr/>
            <p:nvPr/>
          </p:nvSpPr>
          <p:spPr>
            <a:xfrm>
              <a:off x="11650015" y="4222358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37"/>
                  </a:lnTo>
                  <a:lnTo>
                    <a:pt x="216735" y="5013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7" name="object 397"/>
            <p:cNvSpPr/>
            <p:nvPr/>
          </p:nvSpPr>
          <p:spPr>
            <a:xfrm>
              <a:off x="11650015" y="4171480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8" name="object 398"/>
            <p:cNvSpPr/>
            <p:nvPr/>
          </p:nvSpPr>
          <p:spPr>
            <a:xfrm>
              <a:off x="11650015" y="4120630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9" name="object 399"/>
            <p:cNvSpPr/>
            <p:nvPr/>
          </p:nvSpPr>
          <p:spPr>
            <a:xfrm>
              <a:off x="11650015" y="4070469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61"/>
                  </a:lnTo>
                  <a:lnTo>
                    <a:pt x="216735" y="50161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0" name="object 400"/>
            <p:cNvSpPr/>
            <p:nvPr/>
          </p:nvSpPr>
          <p:spPr>
            <a:xfrm>
              <a:off x="11650015" y="4019610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54"/>
                  </a:lnTo>
                  <a:lnTo>
                    <a:pt x="216735" y="50854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1" name="object 401"/>
            <p:cNvSpPr/>
            <p:nvPr/>
          </p:nvSpPr>
          <p:spPr>
            <a:xfrm>
              <a:off x="11650015" y="3968732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2" name="object 402"/>
            <p:cNvSpPr/>
            <p:nvPr/>
          </p:nvSpPr>
          <p:spPr>
            <a:xfrm>
              <a:off x="11650015" y="3918599"/>
              <a:ext cx="217170" cy="50165"/>
            </a:xfrm>
            <a:custGeom>
              <a:avLst/>
              <a:gdLst/>
              <a:ahLst/>
              <a:cxnLst/>
              <a:rect l="l" t="t" r="r" b="b"/>
              <a:pathLst>
                <a:path w="217170" h="50164">
                  <a:moveTo>
                    <a:pt x="216735" y="0"/>
                  </a:moveTo>
                  <a:lnTo>
                    <a:pt x="0" y="0"/>
                  </a:lnTo>
                  <a:lnTo>
                    <a:pt x="0" y="50137"/>
                  </a:lnTo>
                  <a:lnTo>
                    <a:pt x="216735" y="5013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3" name="object 403"/>
            <p:cNvSpPr/>
            <p:nvPr/>
          </p:nvSpPr>
          <p:spPr>
            <a:xfrm>
              <a:off x="11650015" y="3867721"/>
              <a:ext cx="217170" cy="51435"/>
            </a:xfrm>
            <a:custGeom>
              <a:avLst/>
              <a:gdLst/>
              <a:ahLst/>
              <a:cxnLst/>
              <a:rect l="l" t="t" r="r" b="b"/>
              <a:pathLst>
                <a:path w="217170" h="51435">
                  <a:moveTo>
                    <a:pt x="216735" y="0"/>
                  </a:moveTo>
                  <a:lnTo>
                    <a:pt x="0" y="0"/>
                  </a:lnTo>
                  <a:lnTo>
                    <a:pt x="0" y="50877"/>
                  </a:lnTo>
                  <a:lnTo>
                    <a:pt x="216735" y="50877"/>
                  </a:lnTo>
                  <a:lnTo>
                    <a:pt x="216735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4" name="object 404"/>
            <p:cNvSpPr/>
            <p:nvPr/>
          </p:nvSpPr>
          <p:spPr>
            <a:xfrm>
              <a:off x="11650015" y="3867716"/>
              <a:ext cx="266700" cy="2532380"/>
            </a:xfrm>
            <a:custGeom>
              <a:avLst/>
              <a:gdLst/>
              <a:ahLst/>
              <a:cxnLst/>
              <a:rect l="l" t="t" r="r" b="b"/>
              <a:pathLst>
                <a:path w="266700" h="2532379">
                  <a:moveTo>
                    <a:pt x="216735" y="2531845"/>
                  </a:moveTo>
                  <a:lnTo>
                    <a:pt x="216735" y="0"/>
                  </a:lnTo>
                </a:path>
                <a:path w="266700" h="2532379">
                  <a:moveTo>
                    <a:pt x="216735" y="2480962"/>
                  </a:moveTo>
                  <a:lnTo>
                    <a:pt x="266243" y="2480962"/>
                  </a:lnTo>
                </a:path>
                <a:path w="266700" h="2532379">
                  <a:moveTo>
                    <a:pt x="216735" y="2177203"/>
                  </a:moveTo>
                  <a:lnTo>
                    <a:pt x="266243" y="2177203"/>
                  </a:lnTo>
                </a:path>
                <a:path w="266700" h="2532379">
                  <a:moveTo>
                    <a:pt x="216735" y="1873435"/>
                  </a:moveTo>
                  <a:lnTo>
                    <a:pt x="266243" y="1873435"/>
                  </a:lnTo>
                </a:path>
                <a:path w="266700" h="2532379">
                  <a:moveTo>
                    <a:pt x="216735" y="1569676"/>
                  </a:moveTo>
                  <a:lnTo>
                    <a:pt x="266243" y="1569676"/>
                  </a:lnTo>
                </a:path>
                <a:path w="266700" h="2532379">
                  <a:moveTo>
                    <a:pt x="216735" y="1265936"/>
                  </a:moveTo>
                  <a:lnTo>
                    <a:pt x="266243" y="1265936"/>
                  </a:lnTo>
                </a:path>
                <a:path w="266700" h="2532379">
                  <a:moveTo>
                    <a:pt x="216735" y="962168"/>
                  </a:moveTo>
                  <a:lnTo>
                    <a:pt x="266243" y="962168"/>
                  </a:lnTo>
                </a:path>
                <a:path w="266700" h="2532379">
                  <a:moveTo>
                    <a:pt x="216735" y="658409"/>
                  </a:moveTo>
                  <a:lnTo>
                    <a:pt x="266243" y="658409"/>
                  </a:lnTo>
                </a:path>
                <a:path w="266700" h="2532379">
                  <a:moveTo>
                    <a:pt x="216735" y="354641"/>
                  </a:moveTo>
                  <a:lnTo>
                    <a:pt x="266243" y="354641"/>
                  </a:lnTo>
                </a:path>
                <a:path w="266700" h="2532379">
                  <a:moveTo>
                    <a:pt x="216735" y="50882"/>
                  </a:moveTo>
                  <a:lnTo>
                    <a:pt x="266243" y="50882"/>
                  </a:lnTo>
                </a:path>
                <a:path w="266700" h="2532379">
                  <a:moveTo>
                    <a:pt x="0" y="0"/>
                  </a:moveTo>
                  <a:lnTo>
                    <a:pt x="216735" y="0"/>
                  </a:lnTo>
                  <a:lnTo>
                    <a:pt x="216735" y="2531845"/>
                  </a:lnTo>
                  <a:lnTo>
                    <a:pt x="0" y="2531845"/>
                  </a:lnTo>
                  <a:lnTo>
                    <a:pt x="0" y="0"/>
                  </a:lnTo>
                </a:path>
              </a:pathLst>
            </a:custGeom>
            <a:ln w="57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05" name="object 405"/>
          <p:cNvSpPr txBox="1"/>
          <p:nvPr/>
        </p:nvSpPr>
        <p:spPr>
          <a:xfrm>
            <a:off x="11195641" y="5945650"/>
            <a:ext cx="314604" cy="1679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6" name="object 406"/>
          <p:cNvSpPr txBox="1"/>
          <p:nvPr/>
        </p:nvSpPr>
        <p:spPr>
          <a:xfrm>
            <a:off x="11195641" y="5641891"/>
            <a:ext cx="314604" cy="1679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7" name="object 407"/>
          <p:cNvSpPr txBox="1"/>
          <p:nvPr/>
        </p:nvSpPr>
        <p:spPr>
          <a:xfrm>
            <a:off x="11195641" y="5338152"/>
            <a:ext cx="314604" cy="1679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8" name="object 408"/>
          <p:cNvSpPr txBox="1"/>
          <p:nvPr/>
        </p:nvSpPr>
        <p:spPr>
          <a:xfrm>
            <a:off x="11195641" y="5034383"/>
            <a:ext cx="314604" cy="1679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" name="object 409"/>
          <p:cNvSpPr txBox="1"/>
          <p:nvPr/>
        </p:nvSpPr>
        <p:spPr>
          <a:xfrm>
            <a:off x="11195641" y="4730624"/>
            <a:ext cx="314604" cy="1679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0" name="object 410"/>
          <p:cNvSpPr txBox="1"/>
          <p:nvPr/>
        </p:nvSpPr>
        <p:spPr>
          <a:xfrm>
            <a:off x="11195641" y="4426856"/>
            <a:ext cx="314604" cy="1679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1" name="object 411"/>
          <p:cNvSpPr txBox="1"/>
          <p:nvPr/>
        </p:nvSpPr>
        <p:spPr>
          <a:xfrm>
            <a:off x="11195641" y="4123098"/>
            <a:ext cx="314604" cy="1679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2" name="object 412"/>
          <p:cNvSpPr txBox="1"/>
          <p:nvPr/>
        </p:nvSpPr>
        <p:spPr>
          <a:xfrm>
            <a:off x="11195641" y="3819329"/>
            <a:ext cx="314604" cy="1679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3" name="object 413"/>
          <p:cNvSpPr txBox="1"/>
          <p:nvPr/>
        </p:nvSpPr>
        <p:spPr>
          <a:xfrm>
            <a:off x="11195641" y="3515570"/>
            <a:ext cx="314604" cy="1679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15" name="object 415"/>
          <p:cNvGrpSpPr/>
          <p:nvPr/>
        </p:nvGrpSpPr>
        <p:grpSpPr>
          <a:xfrm>
            <a:off x="504664" y="3522874"/>
            <a:ext cx="3281679" cy="2624455"/>
            <a:chOff x="417576" y="3858767"/>
            <a:chExt cx="3281679" cy="2624455"/>
          </a:xfrm>
        </p:grpSpPr>
        <p:pic>
          <p:nvPicPr>
            <p:cNvPr id="416" name="object 4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17576" y="3858767"/>
              <a:ext cx="3281172" cy="2624328"/>
            </a:xfrm>
            <a:prstGeom prst="rect">
              <a:avLst/>
            </a:prstGeom>
          </p:spPr>
        </p:pic>
        <p:sp>
          <p:nvSpPr>
            <p:cNvPr id="417" name="object 417"/>
            <p:cNvSpPr/>
            <p:nvPr/>
          </p:nvSpPr>
          <p:spPr>
            <a:xfrm>
              <a:off x="1034795" y="4073651"/>
              <a:ext cx="2103120" cy="2194560"/>
            </a:xfrm>
            <a:custGeom>
              <a:avLst/>
              <a:gdLst/>
              <a:ahLst/>
              <a:cxnLst/>
              <a:rect l="l" t="t" r="r" b="b"/>
              <a:pathLst>
                <a:path w="2103120" h="2194560">
                  <a:moveTo>
                    <a:pt x="0" y="2194560"/>
                  </a:moveTo>
                  <a:lnTo>
                    <a:pt x="2103119" y="2194560"/>
                  </a:lnTo>
                  <a:lnTo>
                    <a:pt x="2103119" y="0"/>
                  </a:lnTo>
                  <a:lnTo>
                    <a:pt x="0" y="0"/>
                  </a:lnTo>
                  <a:lnTo>
                    <a:pt x="0" y="2194560"/>
                  </a:lnTo>
                  <a:close/>
                </a:path>
              </a:pathLst>
            </a:custGeom>
            <a:ln w="1219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18" name="object 418"/>
          <p:cNvSpPr txBox="1"/>
          <p:nvPr/>
        </p:nvSpPr>
        <p:spPr>
          <a:xfrm>
            <a:off x="121936" y="4535573"/>
            <a:ext cx="3162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s-ES" sz="1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1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" name="object 419"/>
          <p:cNvSpPr/>
          <p:nvPr/>
        </p:nvSpPr>
        <p:spPr>
          <a:xfrm>
            <a:off x="598638" y="677286"/>
            <a:ext cx="3040599" cy="2361443"/>
          </a:xfrm>
          <a:custGeom>
            <a:avLst/>
            <a:gdLst/>
            <a:ahLst/>
            <a:cxnLst/>
            <a:rect l="l" t="t" r="r" b="b"/>
            <a:pathLst>
              <a:path w="2103120" h="2194560">
                <a:moveTo>
                  <a:pt x="0" y="2194560"/>
                </a:moveTo>
                <a:lnTo>
                  <a:pt x="2103120" y="2194560"/>
                </a:lnTo>
                <a:lnTo>
                  <a:pt x="2103120" y="0"/>
                </a:lnTo>
                <a:lnTo>
                  <a:pt x="0" y="0"/>
                </a:lnTo>
                <a:lnTo>
                  <a:pt x="0" y="2194560"/>
                </a:lnTo>
                <a:close/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0" name="object 420"/>
          <p:cNvSpPr txBox="1"/>
          <p:nvPr/>
        </p:nvSpPr>
        <p:spPr>
          <a:xfrm>
            <a:off x="7368988" y="5946841"/>
            <a:ext cx="318827" cy="160941"/>
          </a:xfrm>
          <a:prstGeom prst="rect">
            <a:avLst/>
          </a:prstGeom>
        </p:spPr>
        <p:txBody>
          <a:bodyPr vert="horz" wrap="square" lIns="0" tIns="6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sz="10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1" name="object 421"/>
          <p:cNvSpPr txBox="1"/>
          <p:nvPr/>
        </p:nvSpPr>
        <p:spPr>
          <a:xfrm>
            <a:off x="7808557" y="5985205"/>
            <a:ext cx="521334" cy="263534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3679">
              <a:lnSpc>
                <a:spcPct val="100000"/>
              </a:lnSpc>
              <a:spcBef>
                <a:spcPts val="45"/>
              </a:spcBef>
            </a:pP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2" name="object 422"/>
          <p:cNvSpPr txBox="1"/>
          <p:nvPr/>
        </p:nvSpPr>
        <p:spPr>
          <a:xfrm>
            <a:off x="3909488" y="6007288"/>
            <a:ext cx="529590" cy="28511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6854">
              <a:lnSpc>
                <a:spcPct val="100000"/>
              </a:lnSpc>
              <a:spcBef>
                <a:spcPts val="6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3" name="object 423"/>
          <p:cNvSpPr txBox="1"/>
          <p:nvPr/>
        </p:nvSpPr>
        <p:spPr>
          <a:xfrm>
            <a:off x="8469508" y="6120596"/>
            <a:ext cx="300355" cy="1327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4" name="object 424"/>
          <p:cNvSpPr txBox="1"/>
          <p:nvPr/>
        </p:nvSpPr>
        <p:spPr>
          <a:xfrm>
            <a:off x="8940262" y="6120596"/>
            <a:ext cx="240665" cy="1327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5" name="object 425"/>
          <p:cNvSpPr txBox="1"/>
          <p:nvPr/>
        </p:nvSpPr>
        <p:spPr>
          <a:xfrm>
            <a:off x="9310564" y="6120596"/>
            <a:ext cx="379095" cy="1327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5"/>
              </a:spcBef>
            </a:pPr>
            <a:r>
              <a:rPr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6" name="object 426"/>
          <p:cNvSpPr txBox="1"/>
          <p:nvPr/>
        </p:nvSpPr>
        <p:spPr>
          <a:xfrm>
            <a:off x="9838029" y="6120596"/>
            <a:ext cx="204470" cy="1327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8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7" name="object 427"/>
          <p:cNvSpPr txBox="1"/>
          <p:nvPr/>
        </p:nvSpPr>
        <p:spPr>
          <a:xfrm>
            <a:off x="10248521" y="6120596"/>
            <a:ext cx="264160" cy="1327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8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8" name="object 428"/>
          <p:cNvSpPr txBox="1"/>
          <p:nvPr/>
        </p:nvSpPr>
        <p:spPr>
          <a:xfrm>
            <a:off x="10688422" y="6120596"/>
            <a:ext cx="264160" cy="132729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85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9" name="object 429"/>
          <p:cNvSpPr txBox="1"/>
          <p:nvPr/>
        </p:nvSpPr>
        <p:spPr>
          <a:xfrm>
            <a:off x="4581358" y="6144933"/>
            <a:ext cx="304800" cy="13401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0" name="object 430"/>
          <p:cNvSpPr txBox="1"/>
          <p:nvPr/>
        </p:nvSpPr>
        <p:spPr>
          <a:xfrm>
            <a:off x="5059888" y="6144933"/>
            <a:ext cx="243840" cy="13401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1" name="object 431"/>
          <p:cNvSpPr txBox="1"/>
          <p:nvPr/>
        </p:nvSpPr>
        <p:spPr>
          <a:xfrm>
            <a:off x="5436308" y="6144933"/>
            <a:ext cx="384810" cy="13401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2" name="object 432"/>
          <p:cNvSpPr txBox="1"/>
          <p:nvPr/>
        </p:nvSpPr>
        <p:spPr>
          <a:xfrm>
            <a:off x="5972486" y="6144933"/>
            <a:ext cx="207010" cy="13401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3" name="object 433"/>
          <p:cNvSpPr txBox="1"/>
          <p:nvPr/>
        </p:nvSpPr>
        <p:spPr>
          <a:xfrm>
            <a:off x="6389760" y="6144933"/>
            <a:ext cx="267970" cy="13401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4" name="object 434"/>
          <p:cNvSpPr txBox="1"/>
          <p:nvPr/>
        </p:nvSpPr>
        <p:spPr>
          <a:xfrm>
            <a:off x="6836927" y="6144933"/>
            <a:ext cx="267970" cy="13401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5" name="object 2">
            <a:extLst>
              <a:ext uri="{FF2B5EF4-FFF2-40B4-BE49-F238E27FC236}">
                <a16:creationId xmlns:a16="http://schemas.microsoft.com/office/drawing/2014/main" id="{6197E8FE-7193-4847-8392-48A2119B3B76}"/>
              </a:ext>
            </a:extLst>
          </p:cNvPr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511971" y="6475887"/>
            <a:ext cx="3281172" cy="2624328"/>
          </a:xfrm>
          <a:prstGeom prst="rect">
            <a:avLst/>
          </a:prstGeom>
        </p:spPr>
      </p:pic>
      <p:pic>
        <p:nvPicPr>
          <p:cNvPr id="436" name="object 3">
            <a:extLst>
              <a:ext uri="{FF2B5EF4-FFF2-40B4-BE49-F238E27FC236}">
                <a16:creationId xmlns:a16="http://schemas.microsoft.com/office/drawing/2014/main" id="{0D7E86F3-A40B-47E4-B03B-21A8D37DD2BA}"/>
              </a:ext>
            </a:extLst>
          </p:cNvPr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8166400" y="6460989"/>
            <a:ext cx="2658431" cy="2586388"/>
          </a:xfrm>
          <a:prstGeom prst="rect">
            <a:avLst/>
          </a:prstGeom>
        </p:spPr>
      </p:pic>
      <p:sp>
        <p:nvSpPr>
          <p:cNvPr id="437" name="object 4">
            <a:extLst>
              <a:ext uri="{FF2B5EF4-FFF2-40B4-BE49-F238E27FC236}">
                <a16:creationId xmlns:a16="http://schemas.microsoft.com/office/drawing/2014/main" id="{67555EC2-9DCD-4457-9F90-5B56E86394B3}"/>
              </a:ext>
            </a:extLst>
          </p:cNvPr>
          <p:cNvSpPr txBox="1"/>
          <p:nvPr/>
        </p:nvSpPr>
        <p:spPr>
          <a:xfrm>
            <a:off x="8148802" y="8674713"/>
            <a:ext cx="21272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.4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8" name="object 5">
            <a:extLst>
              <a:ext uri="{FF2B5EF4-FFF2-40B4-BE49-F238E27FC236}">
                <a16:creationId xmlns:a16="http://schemas.microsoft.com/office/drawing/2014/main" id="{83638743-6E91-43CD-9E87-3E0D2EB8A846}"/>
              </a:ext>
            </a:extLst>
          </p:cNvPr>
          <p:cNvSpPr txBox="1"/>
          <p:nvPr/>
        </p:nvSpPr>
        <p:spPr>
          <a:xfrm>
            <a:off x="8473375" y="8392330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9" name="object 6">
            <a:extLst>
              <a:ext uri="{FF2B5EF4-FFF2-40B4-BE49-F238E27FC236}">
                <a16:creationId xmlns:a16="http://schemas.microsoft.com/office/drawing/2014/main" id="{9F576C7D-CDBB-4CC2-B8E8-998B2DA3956C}"/>
              </a:ext>
            </a:extLst>
          </p:cNvPr>
          <p:cNvSpPr txBox="1"/>
          <p:nvPr/>
        </p:nvSpPr>
        <p:spPr>
          <a:xfrm>
            <a:off x="8341408" y="7640247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" name="object 7">
            <a:extLst>
              <a:ext uri="{FF2B5EF4-FFF2-40B4-BE49-F238E27FC236}">
                <a16:creationId xmlns:a16="http://schemas.microsoft.com/office/drawing/2014/main" id="{61F0BBF9-9D4F-426A-B6E0-F3B80BF81E5D}"/>
              </a:ext>
            </a:extLst>
          </p:cNvPr>
          <p:cNvSpPr txBox="1"/>
          <p:nvPr/>
        </p:nvSpPr>
        <p:spPr>
          <a:xfrm>
            <a:off x="10395772" y="7586092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1" name="object 8">
            <a:extLst>
              <a:ext uri="{FF2B5EF4-FFF2-40B4-BE49-F238E27FC236}">
                <a16:creationId xmlns:a16="http://schemas.microsoft.com/office/drawing/2014/main" id="{AEC9DAEA-5B1F-4EB7-A05A-E549BA3D3445}"/>
              </a:ext>
            </a:extLst>
          </p:cNvPr>
          <p:cNvSpPr txBox="1"/>
          <p:nvPr/>
        </p:nvSpPr>
        <p:spPr>
          <a:xfrm>
            <a:off x="9398625" y="6618186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2" name="object 9">
            <a:extLst>
              <a:ext uri="{FF2B5EF4-FFF2-40B4-BE49-F238E27FC236}">
                <a16:creationId xmlns:a16="http://schemas.microsoft.com/office/drawing/2014/main" id="{17D890EC-FF0A-4FB0-A716-8195FB43F152}"/>
              </a:ext>
            </a:extLst>
          </p:cNvPr>
          <p:cNvSpPr txBox="1"/>
          <p:nvPr/>
        </p:nvSpPr>
        <p:spPr>
          <a:xfrm>
            <a:off x="8599488" y="6888155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3" name="object 10">
            <a:extLst>
              <a:ext uri="{FF2B5EF4-FFF2-40B4-BE49-F238E27FC236}">
                <a16:creationId xmlns:a16="http://schemas.microsoft.com/office/drawing/2014/main" id="{075DF668-F7DB-4292-B1F0-D397FCA44403}"/>
              </a:ext>
            </a:extLst>
          </p:cNvPr>
          <p:cNvSpPr txBox="1"/>
          <p:nvPr/>
        </p:nvSpPr>
        <p:spPr>
          <a:xfrm>
            <a:off x="8621003" y="8653502"/>
            <a:ext cx="66357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sz="1575" b="1" baseline="-15873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4.05</a:t>
            </a:r>
            <a:r>
              <a:rPr sz="1575" b="1" spc="240" baseline="-15873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5.98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4" name="object 11">
            <a:extLst>
              <a:ext uri="{FF2B5EF4-FFF2-40B4-BE49-F238E27FC236}">
                <a16:creationId xmlns:a16="http://schemas.microsoft.com/office/drawing/2014/main" id="{E3308DB9-318F-46D8-9588-2D227FB4FD70}"/>
              </a:ext>
            </a:extLst>
          </p:cNvPr>
          <p:cNvSpPr txBox="1"/>
          <p:nvPr/>
        </p:nvSpPr>
        <p:spPr>
          <a:xfrm>
            <a:off x="8573802" y="6587466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5" name="object 12">
            <a:extLst>
              <a:ext uri="{FF2B5EF4-FFF2-40B4-BE49-F238E27FC236}">
                <a16:creationId xmlns:a16="http://schemas.microsoft.com/office/drawing/2014/main" id="{F3E0EA00-8DE6-4465-B436-A95D80A64134}"/>
              </a:ext>
            </a:extLst>
          </p:cNvPr>
          <p:cNvSpPr txBox="1"/>
          <p:nvPr/>
        </p:nvSpPr>
        <p:spPr>
          <a:xfrm>
            <a:off x="9739093" y="6835320"/>
            <a:ext cx="807720" cy="505459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506730">
              <a:lnSpc>
                <a:spcPct val="100000"/>
              </a:lnSpc>
              <a:spcBef>
                <a:spcPts val="72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2.76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8100">
              <a:lnSpc>
                <a:spcPct val="100000"/>
              </a:lnSpc>
              <a:spcBef>
                <a:spcPts val="63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2.76</a:t>
            </a:r>
            <a:r>
              <a:rPr sz="1050" b="1" spc="1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575" b="1" baseline="-29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2.76</a:t>
            </a:r>
            <a:endParaRPr sz="1575" baseline="-291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6" name="object 13">
            <a:extLst>
              <a:ext uri="{FF2B5EF4-FFF2-40B4-BE49-F238E27FC236}">
                <a16:creationId xmlns:a16="http://schemas.microsoft.com/office/drawing/2014/main" id="{A0C35BB6-C8C9-4CAC-86DF-D1891BDE4D94}"/>
              </a:ext>
            </a:extLst>
          </p:cNvPr>
          <p:cNvSpPr txBox="1"/>
          <p:nvPr/>
        </p:nvSpPr>
        <p:spPr>
          <a:xfrm>
            <a:off x="8843069" y="8373434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7" name="object 14">
            <a:extLst>
              <a:ext uri="{FF2B5EF4-FFF2-40B4-BE49-F238E27FC236}">
                <a16:creationId xmlns:a16="http://schemas.microsoft.com/office/drawing/2014/main" id="{C78F7D53-E10F-49D9-823C-C9C39DA52531}"/>
              </a:ext>
            </a:extLst>
          </p:cNvPr>
          <p:cNvSpPr txBox="1"/>
          <p:nvPr/>
        </p:nvSpPr>
        <p:spPr>
          <a:xfrm>
            <a:off x="10542400" y="8169193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8" name="object 15">
            <a:extLst>
              <a:ext uri="{FF2B5EF4-FFF2-40B4-BE49-F238E27FC236}">
                <a16:creationId xmlns:a16="http://schemas.microsoft.com/office/drawing/2014/main" id="{383EF5E2-C20E-4A37-B271-79BFED84DB36}"/>
              </a:ext>
            </a:extLst>
          </p:cNvPr>
          <p:cNvSpPr txBox="1"/>
          <p:nvPr/>
        </p:nvSpPr>
        <p:spPr>
          <a:xfrm>
            <a:off x="8966059" y="6427081"/>
            <a:ext cx="377825" cy="581660"/>
          </a:xfrm>
          <a:prstGeom prst="rect">
            <a:avLst/>
          </a:prstGeom>
        </p:spPr>
        <p:txBody>
          <a:bodyPr vert="horz" wrap="square" lIns="0" tIns="38735" rIns="0" bIns="0" rtlCol="0">
            <a:spAutoFit/>
          </a:bodyPr>
          <a:lstStyle/>
          <a:p>
            <a:pPr marL="85725">
              <a:lnSpc>
                <a:spcPct val="100000"/>
              </a:lnSpc>
              <a:spcBef>
                <a:spcPts val="30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5.33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21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6.62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2870">
              <a:lnSpc>
                <a:spcPct val="100000"/>
              </a:lnSpc>
              <a:spcBef>
                <a:spcPts val="18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9" name="object 16">
            <a:extLst>
              <a:ext uri="{FF2B5EF4-FFF2-40B4-BE49-F238E27FC236}">
                <a16:creationId xmlns:a16="http://schemas.microsoft.com/office/drawing/2014/main" id="{72BC9CF5-0BEB-4FC0-A94D-57652E92AC83}"/>
              </a:ext>
            </a:extLst>
          </p:cNvPr>
          <p:cNvSpPr txBox="1"/>
          <p:nvPr/>
        </p:nvSpPr>
        <p:spPr>
          <a:xfrm>
            <a:off x="9844414" y="7747057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" name="object 17">
            <a:extLst>
              <a:ext uri="{FF2B5EF4-FFF2-40B4-BE49-F238E27FC236}">
                <a16:creationId xmlns:a16="http://schemas.microsoft.com/office/drawing/2014/main" id="{BBCEE9CC-83E9-4BE5-8DA0-8A4D5ACB6CF3}"/>
              </a:ext>
            </a:extLst>
          </p:cNvPr>
          <p:cNvSpPr txBox="1"/>
          <p:nvPr/>
        </p:nvSpPr>
        <p:spPr>
          <a:xfrm>
            <a:off x="8625145" y="7898493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1" name="object 18">
            <a:extLst>
              <a:ext uri="{FF2B5EF4-FFF2-40B4-BE49-F238E27FC236}">
                <a16:creationId xmlns:a16="http://schemas.microsoft.com/office/drawing/2014/main" id="{D9BA56E3-BA33-4238-BB75-5CEFFF623B7E}"/>
              </a:ext>
            </a:extLst>
          </p:cNvPr>
          <p:cNvSpPr txBox="1"/>
          <p:nvPr/>
        </p:nvSpPr>
        <p:spPr>
          <a:xfrm>
            <a:off x="8203576" y="6854509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52" name="object 19">
            <a:extLst>
              <a:ext uri="{FF2B5EF4-FFF2-40B4-BE49-F238E27FC236}">
                <a16:creationId xmlns:a16="http://schemas.microsoft.com/office/drawing/2014/main" id="{CBE3E5B2-D365-4E9F-9DE9-FF4E91BE8C5E}"/>
              </a:ext>
            </a:extLst>
          </p:cNvPr>
          <p:cNvGrpSpPr/>
          <p:nvPr/>
        </p:nvGrpSpPr>
        <p:grpSpPr>
          <a:xfrm>
            <a:off x="8115819" y="6456380"/>
            <a:ext cx="2714235" cy="2640965"/>
            <a:chOff x="8475241" y="3851781"/>
            <a:chExt cx="2753995" cy="2640965"/>
          </a:xfrm>
        </p:grpSpPr>
        <p:sp>
          <p:nvSpPr>
            <p:cNvPr id="453" name="object 20">
              <a:extLst>
                <a:ext uri="{FF2B5EF4-FFF2-40B4-BE49-F238E27FC236}">
                  <a16:creationId xmlns:a16="http://schemas.microsoft.com/office/drawing/2014/main" id="{17F0A042-9EE3-4A5C-B50E-A4BD06D9241D}"/>
                </a:ext>
              </a:extLst>
            </p:cNvPr>
            <p:cNvSpPr/>
            <p:nvPr/>
          </p:nvSpPr>
          <p:spPr>
            <a:xfrm>
              <a:off x="8525821" y="3856536"/>
              <a:ext cx="2698115" cy="2585720"/>
            </a:xfrm>
            <a:custGeom>
              <a:avLst/>
              <a:gdLst/>
              <a:ahLst/>
              <a:cxnLst/>
              <a:rect l="l" t="t" r="r" b="b"/>
              <a:pathLst>
                <a:path w="2698115" h="2585720">
                  <a:moveTo>
                    <a:pt x="0" y="2585511"/>
                  </a:moveTo>
                  <a:lnTo>
                    <a:pt x="2698095" y="2585511"/>
                  </a:lnTo>
                </a:path>
                <a:path w="2698115" h="2585720">
                  <a:moveTo>
                    <a:pt x="0" y="0"/>
                  </a:moveTo>
                  <a:lnTo>
                    <a:pt x="2698095" y="0"/>
                  </a:lnTo>
                </a:path>
              </a:pathLst>
            </a:custGeom>
            <a:ln w="9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4" name="object 21">
              <a:extLst>
                <a:ext uri="{FF2B5EF4-FFF2-40B4-BE49-F238E27FC236}">
                  <a16:creationId xmlns:a16="http://schemas.microsoft.com/office/drawing/2014/main" id="{AED9A83C-2F7F-4D04-B608-6B9CC972E939}"/>
                </a:ext>
              </a:extLst>
            </p:cNvPr>
            <p:cNvSpPr/>
            <p:nvPr/>
          </p:nvSpPr>
          <p:spPr>
            <a:xfrm>
              <a:off x="8525821" y="6442048"/>
              <a:ext cx="2698115" cy="50800"/>
            </a:xfrm>
            <a:custGeom>
              <a:avLst/>
              <a:gdLst/>
              <a:ahLst/>
              <a:cxnLst/>
              <a:rect l="l" t="t" r="r" b="b"/>
              <a:pathLst>
                <a:path w="2698115" h="50800">
                  <a:moveTo>
                    <a:pt x="225093" y="0"/>
                  </a:moveTo>
                  <a:lnTo>
                    <a:pt x="225093" y="24868"/>
                  </a:lnTo>
                </a:path>
                <a:path w="2698115" h="50800">
                  <a:moveTo>
                    <a:pt x="674518" y="0"/>
                  </a:moveTo>
                  <a:lnTo>
                    <a:pt x="674518" y="24868"/>
                  </a:lnTo>
                </a:path>
                <a:path w="2698115" h="50800">
                  <a:moveTo>
                    <a:pt x="1123983" y="0"/>
                  </a:moveTo>
                  <a:lnTo>
                    <a:pt x="1123983" y="24868"/>
                  </a:lnTo>
                </a:path>
                <a:path w="2698115" h="50800">
                  <a:moveTo>
                    <a:pt x="1574141" y="0"/>
                  </a:moveTo>
                  <a:lnTo>
                    <a:pt x="1574141" y="24868"/>
                  </a:lnTo>
                </a:path>
                <a:path w="2698115" h="50800">
                  <a:moveTo>
                    <a:pt x="2023566" y="0"/>
                  </a:moveTo>
                  <a:lnTo>
                    <a:pt x="2023566" y="24868"/>
                  </a:lnTo>
                </a:path>
                <a:path w="2698115" h="50800">
                  <a:moveTo>
                    <a:pt x="2473021" y="0"/>
                  </a:moveTo>
                  <a:lnTo>
                    <a:pt x="2473021" y="24868"/>
                  </a:lnTo>
                </a:path>
                <a:path w="2698115" h="50800">
                  <a:moveTo>
                    <a:pt x="0" y="0"/>
                  </a:moveTo>
                  <a:lnTo>
                    <a:pt x="0" y="50469"/>
                  </a:lnTo>
                </a:path>
                <a:path w="2698115" h="50800">
                  <a:moveTo>
                    <a:pt x="449454" y="0"/>
                  </a:moveTo>
                  <a:lnTo>
                    <a:pt x="449454" y="50469"/>
                  </a:lnTo>
                </a:path>
                <a:path w="2698115" h="50800">
                  <a:moveTo>
                    <a:pt x="899622" y="0"/>
                  </a:moveTo>
                  <a:lnTo>
                    <a:pt x="899622" y="50469"/>
                  </a:lnTo>
                </a:path>
                <a:path w="2698115" h="50800">
                  <a:moveTo>
                    <a:pt x="1349047" y="0"/>
                  </a:moveTo>
                  <a:lnTo>
                    <a:pt x="1349047" y="50469"/>
                  </a:lnTo>
                </a:path>
                <a:path w="2698115" h="50800">
                  <a:moveTo>
                    <a:pt x="1798502" y="0"/>
                  </a:moveTo>
                  <a:lnTo>
                    <a:pt x="1798502" y="50469"/>
                  </a:lnTo>
                </a:path>
                <a:path w="2698115" h="50800">
                  <a:moveTo>
                    <a:pt x="2248670" y="0"/>
                  </a:moveTo>
                  <a:lnTo>
                    <a:pt x="2248670" y="50469"/>
                  </a:lnTo>
                </a:path>
                <a:path w="2698115" h="50800">
                  <a:moveTo>
                    <a:pt x="2698095" y="0"/>
                  </a:moveTo>
                  <a:lnTo>
                    <a:pt x="2698095" y="50469"/>
                  </a:lnTo>
                </a:path>
              </a:pathLst>
            </a:custGeom>
            <a:ln w="9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5" name="object 22">
              <a:extLst>
                <a:ext uri="{FF2B5EF4-FFF2-40B4-BE49-F238E27FC236}">
                  <a16:creationId xmlns:a16="http://schemas.microsoft.com/office/drawing/2014/main" id="{66FE4BA6-A1BE-4835-B703-023C241F65D1}"/>
                </a:ext>
              </a:extLst>
            </p:cNvPr>
            <p:cNvSpPr/>
            <p:nvPr/>
          </p:nvSpPr>
          <p:spPr>
            <a:xfrm>
              <a:off x="8525821" y="3856536"/>
              <a:ext cx="2698115" cy="2585720"/>
            </a:xfrm>
            <a:custGeom>
              <a:avLst/>
              <a:gdLst/>
              <a:ahLst/>
              <a:cxnLst/>
              <a:rect l="l" t="t" r="r" b="b"/>
              <a:pathLst>
                <a:path w="2698115" h="2585720">
                  <a:moveTo>
                    <a:pt x="0" y="2585511"/>
                  </a:moveTo>
                  <a:lnTo>
                    <a:pt x="0" y="0"/>
                  </a:lnTo>
                </a:path>
                <a:path w="2698115" h="2585720">
                  <a:moveTo>
                    <a:pt x="2698095" y="2585511"/>
                  </a:moveTo>
                  <a:lnTo>
                    <a:pt x="2698095" y="0"/>
                  </a:lnTo>
                </a:path>
              </a:pathLst>
            </a:custGeom>
            <a:ln w="9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6" name="object 23">
              <a:extLst>
                <a:ext uri="{FF2B5EF4-FFF2-40B4-BE49-F238E27FC236}">
                  <a16:creationId xmlns:a16="http://schemas.microsoft.com/office/drawing/2014/main" id="{B741BA9C-EF6B-4864-8350-D01F8EEDA068}"/>
                </a:ext>
              </a:extLst>
            </p:cNvPr>
            <p:cNvSpPr/>
            <p:nvPr/>
          </p:nvSpPr>
          <p:spPr>
            <a:xfrm>
              <a:off x="8475241" y="3856536"/>
              <a:ext cx="50800" cy="2585720"/>
            </a:xfrm>
            <a:custGeom>
              <a:avLst/>
              <a:gdLst/>
              <a:ahLst/>
              <a:cxnLst/>
              <a:rect l="l" t="t" r="r" b="b"/>
              <a:pathLst>
                <a:path w="50800" h="2585720">
                  <a:moveTo>
                    <a:pt x="50580" y="2370420"/>
                  </a:moveTo>
                  <a:lnTo>
                    <a:pt x="25656" y="2370420"/>
                  </a:lnTo>
                </a:path>
                <a:path w="50800" h="2585720">
                  <a:moveTo>
                    <a:pt x="50580" y="1939506"/>
                  </a:moveTo>
                  <a:lnTo>
                    <a:pt x="25656" y="1939506"/>
                  </a:lnTo>
                </a:path>
                <a:path w="50800" h="2585720">
                  <a:moveTo>
                    <a:pt x="50580" y="1508593"/>
                  </a:moveTo>
                  <a:lnTo>
                    <a:pt x="25656" y="1508593"/>
                  </a:lnTo>
                </a:path>
                <a:path w="50800" h="2585720">
                  <a:moveTo>
                    <a:pt x="50580" y="1077679"/>
                  </a:moveTo>
                  <a:lnTo>
                    <a:pt x="25656" y="1077679"/>
                  </a:lnTo>
                </a:path>
                <a:path w="50800" h="2585720">
                  <a:moveTo>
                    <a:pt x="50580" y="646765"/>
                  </a:moveTo>
                  <a:lnTo>
                    <a:pt x="25656" y="646765"/>
                  </a:lnTo>
                </a:path>
                <a:path w="50800" h="2585720">
                  <a:moveTo>
                    <a:pt x="50580" y="215822"/>
                  </a:moveTo>
                  <a:lnTo>
                    <a:pt x="25656" y="215822"/>
                  </a:lnTo>
                </a:path>
                <a:path w="50800" h="2585720">
                  <a:moveTo>
                    <a:pt x="50580" y="2585511"/>
                  </a:moveTo>
                  <a:lnTo>
                    <a:pt x="0" y="2585511"/>
                  </a:lnTo>
                </a:path>
                <a:path w="50800" h="2585720">
                  <a:moveTo>
                    <a:pt x="50580" y="2154598"/>
                  </a:moveTo>
                  <a:lnTo>
                    <a:pt x="0" y="2154598"/>
                  </a:lnTo>
                </a:path>
                <a:path w="50800" h="2585720">
                  <a:moveTo>
                    <a:pt x="50580" y="1723684"/>
                  </a:moveTo>
                  <a:lnTo>
                    <a:pt x="0" y="1723684"/>
                  </a:lnTo>
                </a:path>
                <a:path w="50800" h="2585720">
                  <a:moveTo>
                    <a:pt x="50580" y="1292770"/>
                  </a:moveTo>
                  <a:lnTo>
                    <a:pt x="0" y="1292770"/>
                  </a:lnTo>
                </a:path>
                <a:path w="50800" h="2585720">
                  <a:moveTo>
                    <a:pt x="50580" y="861856"/>
                  </a:moveTo>
                  <a:lnTo>
                    <a:pt x="0" y="861856"/>
                  </a:lnTo>
                </a:path>
                <a:path w="50800" h="2585720">
                  <a:moveTo>
                    <a:pt x="50580" y="430913"/>
                  </a:moveTo>
                  <a:lnTo>
                    <a:pt x="0" y="430913"/>
                  </a:lnTo>
                </a:path>
                <a:path w="50800" h="2585720">
                  <a:moveTo>
                    <a:pt x="50580" y="0"/>
                  </a:moveTo>
                  <a:lnTo>
                    <a:pt x="0" y="0"/>
                  </a:lnTo>
                </a:path>
              </a:pathLst>
            </a:custGeom>
            <a:ln w="9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57" name="object 24">
            <a:extLst>
              <a:ext uri="{FF2B5EF4-FFF2-40B4-BE49-F238E27FC236}">
                <a16:creationId xmlns:a16="http://schemas.microsoft.com/office/drawing/2014/main" id="{DC653E93-B507-4689-BA26-80541047C120}"/>
              </a:ext>
            </a:extLst>
          </p:cNvPr>
          <p:cNvSpPr txBox="1"/>
          <p:nvPr/>
        </p:nvSpPr>
        <p:spPr>
          <a:xfrm>
            <a:off x="7787861" y="8525481"/>
            <a:ext cx="30607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8" name="object 25">
            <a:extLst>
              <a:ext uri="{FF2B5EF4-FFF2-40B4-BE49-F238E27FC236}">
                <a16:creationId xmlns:a16="http://schemas.microsoft.com/office/drawing/2014/main" id="{7807188D-0AA6-48DF-96E0-039A38F3552F}"/>
              </a:ext>
            </a:extLst>
          </p:cNvPr>
          <p:cNvSpPr txBox="1"/>
          <p:nvPr/>
        </p:nvSpPr>
        <p:spPr>
          <a:xfrm>
            <a:off x="7848704" y="8094567"/>
            <a:ext cx="24511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9" name="object 26">
            <a:extLst>
              <a:ext uri="{FF2B5EF4-FFF2-40B4-BE49-F238E27FC236}">
                <a16:creationId xmlns:a16="http://schemas.microsoft.com/office/drawing/2014/main" id="{76DF5B55-566E-4179-8CB9-ADE3DB60C518}"/>
              </a:ext>
            </a:extLst>
          </p:cNvPr>
          <p:cNvSpPr txBox="1"/>
          <p:nvPr/>
        </p:nvSpPr>
        <p:spPr>
          <a:xfrm>
            <a:off x="8007061" y="7663653"/>
            <a:ext cx="86995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0" name="object 27">
            <a:extLst>
              <a:ext uri="{FF2B5EF4-FFF2-40B4-BE49-F238E27FC236}">
                <a16:creationId xmlns:a16="http://schemas.microsoft.com/office/drawing/2014/main" id="{6526F1F5-0635-4A65-AAF1-29089A461B61}"/>
              </a:ext>
            </a:extLst>
          </p:cNvPr>
          <p:cNvSpPr txBox="1"/>
          <p:nvPr/>
        </p:nvSpPr>
        <p:spPr>
          <a:xfrm>
            <a:off x="7885356" y="7232740"/>
            <a:ext cx="208279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1" name="object 28">
            <a:extLst>
              <a:ext uri="{FF2B5EF4-FFF2-40B4-BE49-F238E27FC236}">
                <a16:creationId xmlns:a16="http://schemas.microsoft.com/office/drawing/2014/main" id="{C4BE3EB8-7BB6-48D0-928E-2867EEFA882B}"/>
              </a:ext>
            </a:extLst>
          </p:cNvPr>
          <p:cNvSpPr txBox="1"/>
          <p:nvPr/>
        </p:nvSpPr>
        <p:spPr>
          <a:xfrm>
            <a:off x="7824513" y="6801826"/>
            <a:ext cx="26924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2" name="object 29">
            <a:extLst>
              <a:ext uri="{FF2B5EF4-FFF2-40B4-BE49-F238E27FC236}">
                <a16:creationId xmlns:a16="http://schemas.microsoft.com/office/drawing/2014/main" id="{4B2417AA-DFAB-469A-98B8-DD05C9D6C229}"/>
              </a:ext>
            </a:extLst>
          </p:cNvPr>
          <p:cNvSpPr txBox="1"/>
          <p:nvPr/>
        </p:nvSpPr>
        <p:spPr>
          <a:xfrm>
            <a:off x="7824513" y="6370912"/>
            <a:ext cx="26924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64" name="object 31">
            <a:extLst>
              <a:ext uri="{FF2B5EF4-FFF2-40B4-BE49-F238E27FC236}">
                <a16:creationId xmlns:a16="http://schemas.microsoft.com/office/drawing/2014/main" id="{0372653A-0471-4202-A7FA-C73A40F0796C}"/>
              </a:ext>
            </a:extLst>
          </p:cNvPr>
          <p:cNvGrpSpPr/>
          <p:nvPr/>
        </p:nvGrpSpPr>
        <p:grpSpPr>
          <a:xfrm>
            <a:off x="10890236" y="6457351"/>
            <a:ext cx="274955" cy="2591435"/>
            <a:chOff x="11657214" y="3853603"/>
            <a:chExt cx="274955" cy="2591435"/>
          </a:xfrm>
        </p:grpSpPr>
        <p:sp>
          <p:nvSpPr>
            <p:cNvPr id="465" name="object 32">
              <a:extLst>
                <a:ext uri="{FF2B5EF4-FFF2-40B4-BE49-F238E27FC236}">
                  <a16:creationId xmlns:a16="http://schemas.microsoft.com/office/drawing/2014/main" id="{87849AD6-BBDF-44BE-8974-5A6C835B046B}"/>
                </a:ext>
              </a:extLst>
            </p:cNvPr>
            <p:cNvSpPr/>
            <p:nvPr/>
          </p:nvSpPr>
          <p:spPr>
            <a:xfrm>
              <a:off x="11660146" y="639009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6" name="object 33">
              <a:extLst>
                <a:ext uri="{FF2B5EF4-FFF2-40B4-BE49-F238E27FC236}">
                  <a16:creationId xmlns:a16="http://schemas.microsoft.com/office/drawing/2014/main" id="{99DAAE22-818E-413C-B7EE-C5ACB364B456}"/>
                </a:ext>
              </a:extLst>
            </p:cNvPr>
            <p:cNvSpPr/>
            <p:nvPr/>
          </p:nvSpPr>
          <p:spPr>
            <a:xfrm>
              <a:off x="11660146" y="6338885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428" y="51200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7" name="object 34">
              <a:extLst>
                <a:ext uri="{FF2B5EF4-FFF2-40B4-BE49-F238E27FC236}">
                  <a16:creationId xmlns:a16="http://schemas.microsoft.com/office/drawing/2014/main" id="{115D3754-EA26-43CD-8D8E-2F5E91F4B131}"/>
                </a:ext>
              </a:extLst>
            </p:cNvPr>
            <p:cNvSpPr/>
            <p:nvPr/>
          </p:nvSpPr>
          <p:spPr>
            <a:xfrm>
              <a:off x="11660146" y="628692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8" name="object 35">
              <a:extLst>
                <a:ext uri="{FF2B5EF4-FFF2-40B4-BE49-F238E27FC236}">
                  <a16:creationId xmlns:a16="http://schemas.microsoft.com/office/drawing/2014/main" id="{646D9B44-B8C9-4EAA-9732-25CED875CC93}"/>
                </a:ext>
              </a:extLst>
            </p:cNvPr>
            <p:cNvSpPr/>
            <p:nvPr/>
          </p:nvSpPr>
          <p:spPr>
            <a:xfrm>
              <a:off x="11660146" y="623500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9" name="object 36">
              <a:extLst>
                <a:ext uri="{FF2B5EF4-FFF2-40B4-BE49-F238E27FC236}">
                  <a16:creationId xmlns:a16="http://schemas.microsoft.com/office/drawing/2014/main" id="{B60CB0DF-6D81-4022-AA52-8EE07E8FF570}"/>
                </a:ext>
              </a:extLst>
            </p:cNvPr>
            <p:cNvSpPr/>
            <p:nvPr/>
          </p:nvSpPr>
          <p:spPr>
            <a:xfrm>
              <a:off x="11660146" y="6183777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428" y="5122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0" name="object 37">
              <a:extLst>
                <a:ext uri="{FF2B5EF4-FFF2-40B4-BE49-F238E27FC236}">
                  <a16:creationId xmlns:a16="http://schemas.microsoft.com/office/drawing/2014/main" id="{CE3533DA-5122-4249-81C8-A0A99EBEF891}"/>
                </a:ext>
              </a:extLst>
            </p:cNvPr>
            <p:cNvSpPr/>
            <p:nvPr/>
          </p:nvSpPr>
          <p:spPr>
            <a:xfrm>
              <a:off x="11660146" y="613184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1" name="object 38">
              <a:extLst>
                <a:ext uri="{FF2B5EF4-FFF2-40B4-BE49-F238E27FC236}">
                  <a16:creationId xmlns:a16="http://schemas.microsoft.com/office/drawing/2014/main" id="{9B5D1D4D-0544-42BC-84E7-3F9391FC3EC7}"/>
                </a:ext>
              </a:extLst>
            </p:cNvPr>
            <p:cNvSpPr/>
            <p:nvPr/>
          </p:nvSpPr>
          <p:spPr>
            <a:xfrm>
              <a:off x="11660146" y="607988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2" name="object 39">
              <a:extLst>
                <a:ext uri="{FF2B5EF4-FFF2-40B4-BE49-F238E27FC236}">
                  <a16:creationId xmlns:a16="http://schemas.microsoft.com/office/drawing/2014/main" id="{EE8CEBAE-5FD7-4DC4-B483-A7E192A2C6F4}"/>
                </a:ext>
              </a:extLst>
            </p:cNvPr>
            <p:cNvSpPr/>
            <p:nvPr/>
          </p:nvSpPr>
          <p:spPr>
            <a:xfrm>
              <a:off x="11660146" y="6028688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428" y="51200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3" name="object 40">
              <a:extLst>
                <a:ext uri="{FF2B5EF4-FFF2-40B4-BE49-F238E27FC236}">
                  <a16:creationId xmlns:a16="http://schemas.microsoft.com/office/drawing/2014/main" id="{75F62531-59D8-46FE-B89A-D444A347F194}"/>
                </a:ext>
              </a:extLst>
            </p:cNvPr>
            <p:cNvSpPr/>
            <p:nvPr/>
          </p:nvSpPr>
          <p:spPr>
            <a:xfrm>
              <a:off x="11660146" y="597673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4" name="object 41">
              <a:extLst>
                <a:ext uri="{FF2B5EF4-FFF2-40B4-BE49-F238E27FC236}">
                  <a16:creationId xmlns:a16="http://schemas.microsoft.com/office/drawing/2014/main" id="{CABF929C-CEDD-4F21-875F-8E2AC7E48F28}"/>
                </a:ext>
              </a:extLst>
            </p:cNvPr>
            <p:cNvSpPr/>
            <p:nvPr/>
          </p:nvSpPr>
          <p:spPr>
            <a:xfrm>
              <a:off x="11660146" y="592479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5" name="object 42">
              <a:extLst>
                <a:ext uri="{FF2B5EF4-FFF2-40B4-BE49-F238E27FC236}">
                  <a16:creationId xmlns:a16="http://schemas.microsoft.com/office/drawing/2014/main" id="{094E1429-BD9C-49E5-B056-5387ECC6D25B}"/>
                </a:ext>
              </a:extLst>
            </p:cNvPr>
            <p:cNvSpPr/>
            <p:nvPr/>
          </p:nvSpPr>
          <p:spPr>
            <a:xfrm>
              <a:off x="11660146" y="5873570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428" y="5122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6" name="object 43">
              <a:extLst>
                <a:ext uri="{FF2B5EF4-FFF2-40B4-BE49-F238E27FC236}">
                  <a16:creationId xmlns:a16="http://schemas.microsoft.com/office/drawing/2014/main" id="{39C9CA56-5C95-4596-8098-CB7216EA0C89}"/>
                </a:ext>
              </a:extLst>
            </p:cNvPr>
            <p:cNvSpPr/>
            <p:nvPr/>
          </p:nvSpPr>
          <p:spPr>
            <a:xfrm>
              <a:off x="11660146" y="582164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7" name="object 44">
              <a:extLst>
                <a:ext uri="{FF2B5EF4-FFF2-40B4-BE49-F238E27FC236}">
                  <a16:creationId xmlns:a16="http://schemas.microsoft.com/office/drawing/2014/main" id="{8B1E7280-0047-49E8-AAA9-2AE15E746E1A}"/>
                </a:ext>
              </a:extLst>
            </p:cNvPr>
            <p:cNvSpPr/>
            <p:nvPr/>
          </p:nvSpPr>
          <p:spPr>
            <a:xfrm>
              <a:off x="11660146" y="576968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8" name="object 45">
              <a:extLst>
                <a:ext uri="{FF2B5EF4-FFF2-40B4-BE49-F238E27FC236}">
                  <a16:creationId xmlns:a16="http://schemas.microsoft.com/office/drawing/2014/main" id="{4CADC988-6123-4413-A30A-87AC216E9036}"/>
                </a:ext>
              </a:extLst>
            </p:cNvPr>
            <p:cNvSpPr/>
            <p:nvPr/>
          </p:nvSpPr>
          <p:spPr>
            <a:xfrm>
              <a:off x="11660146" y="571775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9" name="object 46">
              <a:extLst>
                <a:ext uri="{FF2B5EF4-FFF2-40B4-BE49-F238E27FC236}">
                  <a16:creationId xmlns:a16="http://schemas.microsoft.com/office/drawing/2014/main" id="{A1B7A67B-DECD-4E2B-8305-F2398133CEBC}"/>
                </a:ext>
              </a:extLst>
            </p:cNvPr>
            <p:cNvSpPr/>
            <p:nvPr/>
          </p:nvSpPr>
          <p:spPr>
            <a:xfrm>
              <a:off x="11660146" y="5666525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428" y="5122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0" name="object 47">
              <a:extLst>
                <a:ext uri="{FF2B5EF4-FFF2-40B4-BE49-F238E27FC236}">
                  <a16:creationId xmlns:a16="http://schemas.microsoft.com/office/drawing/2014/main" id="{889E58B9-9988-4CEC-A61A-127C8F64E358}"/>
                </a:ext>
              </a:extLst>
            </p:cNvPr>
            <p:cNvSpPr/>
            <p:nvPr/>
          </p:nvSpPr>
          <p:spPr>
            <a:xfrm>
              <a:off x="11660146" y="5614597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1" name="object 48">
              <a:extLst>
                <a:ext uri="{FF2B5EF4-FFF2-40B4-BE49-F238E27FC236}">
                  <a16:creationId xmlns:a16="http://schemas.microsoft.com/office/drawing/2014/main" id="{E5EF048F-F152-4C14-A5AF-93C669F9E5EA}"/>
                </a:ext>
              </a:extLst>
            </p:cNvPr>
            <p:cNvSpPr/>
            <p:nvPr/>
          </p:nvSpPr>
          <p:spPr>
            <a:xfrm>
              <a:off x="11660146" y="556264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2" name="object 49">
              <a:extLst>
                <a:ext uri="{FF2B5EF4-FFF2-40B4-BE49-F238E27FC236}">
                  <a16:creationId xmlns:a16="http://schemas.microsoft.com/office/drawing/2014/main" id="{8424274F-23D8-4A5D-A0C6-3826FCFA3ACF}"/>
                </a:ext>
              </a:extLst>
            </p:cNvPr>
            <p:cNvSpPr/>
            <p:nvPr/>
          </p:nvSpPr>
          <p:spPr>
            <a:xfrm>
              <a:off x="11660146" y="5511436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428" y="51200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3" name="object 50">
              <a:extLst>
                <a:ext uri="{FF2B5EF4-FFF2-40B4-BE49-F238E27FC236}">
                  <a16:creationId xmlns:a16="http://schemas.microsoft.com/office/drawing/2014/main" id="{0A688D49-1451-426F-95B1-DA8DA539D2B0}"/>
                </a:ext>
              </a:extLst>
            </p:cNvPr>
            <p:cNvSpPr/>
            <p:nvPr/>
          </p:nvSpPr>
          <p:spPr>
            <a:xfrm>
              <a:off x="11660146" y="545947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4" name="object 51">
              <a:extLst>
                <a:ext uri="{FF2B5EF4-FFF2-40B4-BE49-F238E27FC236}">
                  <a16:creationId xmlns:a16="http://schemas.microsoft.com/office/drawing/2014/main" id="{78B71924-6576-4BE5-97F9-19C63FF24BFE}"/>
                </a:ext>
              </a:extLst>
            </p:cNvPr>
            <p:cNvSpPr/>
            <p:nvPr/>
          </p:nvSpPr>
          <p:spPr>
            <a:xfrm>
              <a:off x="11660146" y="540755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5" name="object 52">
              <a:extLst>
                <a:ext uri="{FF2B5EF4-FFF2-40B4-BE49-F238E27FC236}">
                  <a16:creationId xmlns:a16="http://schemas.microsoft.com/office/drawing/2014/main" id="{97AC54FE-F2CA-4147-8FE9-77E213F6DEE9}"/>
                </a:ext>
              </a:extLst>
            </p:cNvPr>
            <p:cNvSpPr/>
            <p:nvPr/>
          </p:nvSpPr>
          <p:spPr>
            <a:xfrm>
              <a:off x="11660146" y="5356327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428" y="5122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6" name="object 53">
              <a:extLst>
                <a:ext uri="{FF2B5EF4-FFF2-40B4-BE49-F238E27FC236}">
                  <a16:creationId xmlns:a16="http://schemas.microsoft.com/office/drawing/2014/main" id="{F0FAA849-2FEB-44C2-A2FD-23EEE0146180}"/>
                </a:ext>
              </a:extLst>
            </p:cNvPr>
            <p:cNvSpPr/>
            <p:nvPr/>
          </p:nvSpPr>
          <p:spPr>
            <a:xfrm>
              <a:off x="11660146" y="530439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7" name="object 54">
              <a:extLst>
                <a:ext uri="{FF2B5EF4-FFF2-40B4-BE49-F238E27FC236}">
                  <a16:creationId xmlns:a16="http://schemas.microsoft.com/office/drawing/2014/main" id="{FF13B135-2141-4050-9B45-44B80C0ECFE3}"/>
                </a:ext>
              </a:extLst>
            </p:cNvPr>
            <p:cNvSpPr/>
            <p:nvPr/>
          </p:nvSpPr>
          <p:spPr>
            <a:xfrm>
              <a:off x="11660146" y="525243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8" name="object 55">
              <a:extLst>
                <a:ext uri="{FF2B5EF4-FFF2-40B4-BE49-F238E27FC236}">
                  <a16:creationId xmlns:a16="http://schemas.microsoft.com/office/drawing/2014/main" id="{EA05E25D-A0B9-4286-AFC7-05F4E0668A81}"/>
                </a:ext>
              </a:extLst>
            </p:cNvPr>
            <p:cNvSpPr/>
            <p:nvPr/>
          </p:nvSpPr>
          <p:spPr>
            <a:xfrm>
              <a:off x="11660146" y="5201238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428" y="51200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9" name="object 56">
              <a:extLst>
                <a:ext uri="{FF2B5EF4-FFF2-40B4-BE49-F238E27FC236}">
                  <a16:creationId xmlns:a16="http://schemas.microsoft.com/office/drawing/2014/main" id="{ED82EFBC-AD0F-4A74-BEE9-EE85762029B2}"/>
                </a:ext>
              </a:extLst>
            </p:cNvPr>
            <p:cNvSpPr/>
            <p:nvPr/>
          </p:nvSpPr>
          <p:spPr>
            <a:xfrm>
              <a:off x="11660146" y="514930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0" name="object 57">
              <a:extLst>
                <a:ext uri="{FF2B5EF4-FFF2-40B4-BE49-F238E27FC236}">
                  <a16:creationId xmlns:a16="http://schemas.microsoft.com/office/drawing/2014/main" id="{229A2928-A46B-48CE-8BBA-8AE0359EC58B}"/>
                </a:ext>
              </a:extLst>
            </p:cNvPr>
            <p:cNvSpPr/>
            <p:nvPr/>
          </p:nvSpPr>
          <p:spPr>
            <a:xfrm>
              <a:off x="11660146" y="509735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1" name="object 58">
              <a:extLst>
                <a:ext uri="{FF2B5EF4-FFF2-40B4-BE49-F238E27FC236}">
                  <a16:creationId xmlns:a16="http://schemas.microsoft.com/office/drawing/2014/main" id="{4B6DEEF4-0A69-42A7-BB6B-ECC2B77D5709}"/>
                </a:ext>
              </a:extLst>
            </p:cNvPr>
            <p:cNvSpPr/>
            <p:nvPr/>
          </p:nvSpPr>
          <p:spPr>
            <a:xfrm>
              <a:off x="11660146" y="5046144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428" y="51200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2" name="object 59">
              <a:extLst>
                <a:ext uri="{FF2B5EF4-FFF2-40B4-BE49-F238E27FC236}">
                  <a16:creationId xmlns:a16="http://schemas.microsoft.com/office/drawing/2014/main" id="{086B117B-5FD1-48A5-9194-0B284E592F08}"/>
                </a:ext>
              </a:extLst>
            </p:cNvPr>
            <p:cNvSpPr/>
            <p:nvPr/>
          </p:nvSpPr>
          <p:spPr>
            <a:xfrm>
              <a:off x="11660146" y="499418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3" name="object 60">
              <a:extLst>
                <a:ext uri="{FF2B5EF4-FFF2-40B4-BE49-F238E27FC236}">
                  <a16:creationId xmlns:a16="http://schemas.microsoft.com/office/drawing/2014/main" id="{865206D5-B259-4A67-8BA9-C8FAFF0A8289}"/>
                </a:ext>
              </a:extLst>
            </p:cNvPr>
            <p:cNvSpPr/>
            <p:nvPr/>
          </p:nvSpPr>
          <p:spPr>
            <a:xfrm>
              <a:off x="11660146" y="494226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4" name="object 61">
              <a:extLst>
                <a:ext uri="{FF2B5EF4-FFF2-40B4-BE49-F238E27FC236}">
                  <a16:creationId xmlns:a16="http://schemas.microsoft.com/office/drawing/2014/main" id="{323FCF70-7FBC-4092-8424-848738483D20}"/>
                </a:ext>
              </a:extLst>
            </p:cNvPr>
            <p:cNvSpPr/>
            <p:nvPr/>
          </p:nvSpPr>
          <p:spPr>
            <a:xfrm>
              <a:off x="11660146" y="4891036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428" y="5122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5" name="object 62">
              <a:extLst>
                <a:ext uri="{FF2B5EF4-FFF2-40B4-BE49-F238E27FC236}">
                  <a16:creationId xmlns:a16="http://schemas.microsoft.com/office/drawing/2014/main" id="{D4EB2613-92F1-407B-A3F9-BE684D1DE2B1}"/>
                </a:ext>
              </a:extLst>
            </p:cNvPr>
            <p:cNvSpPr/>
            <p:nvPr/>
          </p:nvSpPr>
          <p:spPr>
            <a:xfrm>
              <a:off x="11660146" y="483909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6" name="object 63">
              <a:extLst>
                <a:ext uri="{FF2B5EF4-FFF2-40B4-BE49-F238E27FC236}">
                  <a16:creationId xmlns:a16="http://schemas.microsoft.com/office/drawing/2014/main" id="{164A90EA-EC56-444B-8DC4-0BFE13F89729}"/>
                </a:ext>
              </a:extLst>
            </p:cNvPr>
            <p:cNvSpPr/>
            <p:nvPr/>
          </p:nvSpPr>
          <p:spPr>
            <a:xfrm>
              <a:off x="11660146" y="478714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7" name="object 64">
              <a:extLst>
                <a:ext uri="{FF2B5EF4-FFF2-40B4-BE49-F238E27FC236}">
                  <a16:creationId xmlns:a16="http://schemas.microsoft.com/office/drawing/2014/main" id="{596DE509-F5B1-439D-B563-A279D8236CF2}"/>
                </a:ext>
              </a:extLst>
            </p:cNvPr>
            <p:cNvSpPr/>
            <p:nvPr/>
          </p:nvSpPr>
          <p:spPr>
            <a:xfrm>
              <a:off x="11660146" y="4735947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428" y="51200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8" name="object 65">
              <a:extLst>
                <a:ext uri="{FF2B5EF4-FFF2-40B4-BE49-F238E27FC236}">
                  <a16:creationId xmlns:a16="http://schemas.microsoft.com/office/drawing/2014/main" id="{D26B2B68-E2F4-4722-89AC-2564FABA46E0}"/>
                </a:ext>
              </a:extLst>
            </p:cNvPr>
            <p:cNvSpPr/>
            <p:nvPr/>
          </p:nvSpPr>
          <p:spPr>
            <a:xfrm>
              <a:off x="11660146" y="468399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9" name="object 66">
              <a:extLst>
                <a:ext uri="{FF2B5EF4-FFF2-40B4-BE49-F238E27FC236}">
                  <a16:creationId xmlns:a16="http://schemas.microsoft.com/office/drawing/2014/main" id="{43CF633D-99B3-4434-9AE1-754423097171}"/>
                </a:ext>
              </a:extLst>
            </p:cNvPr>
            <p:cNvSpPr/>
            <p:nvPr/>
          </p:nvSpPr>
          <p:spPr>
            <a:xfrm>
              <a:off x="11660146" y="463205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0" name="object 67">
              <a:extLst>
                <a:ext uri="{FF2B5EF4-FFF2-40B4-BE49-F238E27FC236}">
                  <a16:creationId xmlns:a16="http://schemas.microsoft.com/office/drawing/2014/main" id="{EC7CD9DC-5EED-4B7D-9E41-10FEAD0FCFD0}"/>
                </a:ext>
              </a:extLst>
            </p:cNvPr>
            <p:cNvSpPr/>
            <p:nvPr/>
          </p:nvSpPr>
          <p:spPr>
            <a:xfrm>
              <a:off x="11660146" y="4580829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428" y="5122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" name="object 68">
              <a:extLst>
                <a:ext uri="{FF2B5EF4-FFF2-40B4-BE49-F238E27FC236}">
                  <a16:creationId xmlns:a16="http://schemas.microsoft.com/office/drawing/2014/main" id="{65B5D43B-B34D-4A97-AE23-AD1641388152}"/>
                </a:ext>
              </a:extLst>
            </p:cNvPr>
            <p:cNvSpPr/>
            <p:nvPr/>
          </p:nvSpPr>
          <p:spPr>
            <a:xfrm>
              <a:off x="11660146" y="452890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" name="object 69">
              <a:extLst>
                <a:ext uri="{FF2B5EF4-FFF2-40B4-BE49-F238E27FC236}">
                  <a16:creationId xmlns:a16="http://schemas.microsoft.com/office/drawing/2014/main" id="{25422F26-6A43-44B6-B3F4-7A94CA534877}"/>
                </a:ext>
              </a:extLst>
            </p:cNvPr>
            <p:cNvSpPr/>
            <p:nvPr/>
          </p:nvSpPr>
          <p:spPr>
            <a:xfrm>
              <a:off x="11660146" y="447694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3" name="object 70">
              <a:extLst>
                <a:ext uri="{FF2B5EF4-FFF2-40B4-BE49-F238E27FC236}">
                  <a16:creationId xmlns:a16="http://schemas.microsoft.com/office/drawing/2014/main" id="{B6581AA7-17FA-42EB-AEAE-B861B779212E}"/>
                </a:ext>
              </a:extLst>
            </p:cNvPr>
            <p:cNvSpPr/>
            <p:nvPr/>
          </p:nvSpPr>
          <p:spPr>
            <a:xfrm>
              <a:off x="11660146" y="442500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4" name="object 71">
              <a:extLst>
                <a:ext uri="{FF2B5EF4-FFF2-40B4-BE49-F238E27FC236}">
                  <a16:creationId xmlns:a16="http://schemas.microsoft.com/office/drawing/2014/main" id="{694207DD-B9CC-4D13-B4CD-727D786E1945}"/>
                </a:ext>
              </a:extLst>
            </p:cNvPr>
            <p:cNvSpPr/>
            <p:nvPr/>
          </p:nvSpPr>
          <p:spPr>
            <a:xfrm>
              <a:off x="11660146" y="4373783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428" y="5122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5" name="object 72">
              <a:extLst>
                <a:ext uri="{FF2B5EF4-FFF2-40B4-BE49-F238E27FC236}">
                  <a16:creationId xmlns:a16="http://schemas.microsoft.com/office/drawing/2014/main" id="{34DBA4A9-5F2B-472B-86A7-A142D4301F7B}"/>
                </a:ext>
              </a:extLst>
            </p:cNvPr>
            <p:cNvSpPr/>
            <p:nvPr/>
          </p:nvSpPr>
          <p:spPr>
            <a:xfrm>
              <a:off x="11660146" y="432185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6" name="object 73">
              <a:extLst>
                <a:ext uri="{FF2B5EF4-FFF2-40B4-BE49-F238E27FC236}">
                  <a16:creationId xmlns:a16="http://schemas.microsoft.com/office/drawing/2014/main" id="{09361ED5-2A21-4611-B9E5-4670A124324E}"/>
                </a:ext>
              </a:extLst>
            </p:cNvPr>
            <p:cNvSpPr/>
            <p:nvPr/>
          </p:nvSpPr>
          <p:spPr>
            <a:xfrm>
              <a:off x="11660146" y="426990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7" name="object 74">
              <a:extLst>
                <a:ext uri="{FF2B5EF4-FFF2-40B4-BE49-F238E27FC236}">
                  <a16:creationId xmlns:a16="http://schemas.microsoft.com/office/drawing/2014/main" id="{5FA5F272-F1F7-4786-BC28-7BDE3093BF11}"/>
                </a:ext>
              </a:extLst>
            </p:cNvPr>
            <p:cNvSpPr/>
            <p:nvPr/>
          </p:nvSpPr>
          <p:spPr>
            <a:xfrm>
              <a:off x="11660146" y="4218694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428" y="51200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8" name="object 75">
              <a:extLst>
                <a:ext uri="{FF2B5EF4-FFF2-40B4-BE49-F238E27FC236}">
                  <a16:creationId xmlns:a16="http://schemas.microsoft.com/office/drawing/2014/main" id="{A0CD7538-0951-47BC-8017-249FDDD803AD}"/>
                </a:ext>
              </a:extLst>
            </p:cNvPr>
            <p:cNvSpPr/>
            <p:nvPr/>
          </p:nvSpPr>
          <p:spPr>
            <a:xfrm>
              <a:off x="11660146" y="416673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9" name="object 76">
              <a:extLst>
                <a:ext uri="{FF2B5EF4-FFF2-40B4-BE49-F238E27FC236}">
                  <a16:creationId xmlns:a16="http://schemas.microsoft.com/office/drawing/2014/main" id="{7C123553-0193-4922-8ED7-9782A2C8CC41}"/>
                </a:ext>
              </a:extLst>
            </p:cNvPr>
            <p:cNvSpPr/>
            <p:nvPr/>
          </p:nvSpPr>
          <p:spPr>
            <a:xfrm>
              <a:off x="11660146" y="411481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0" name="object 77">
              <a:extLst>
                <a:ext uri="{FF2B5EF4-FFF2-40B4-BE49-F238E27FC236}">
                  <a16:creationId xmlns:a16="http://schemas.microsoft.com/office/drawing/2014/main" id="{990BB773-142D-40AC-9E53-B2954F4ED2E9}"/>
                </a:ext>
              </a:extLst>
            </p:cNvPr>
            <p:cNvSpPr/>
            <p:nvPr/>
          </p:nvSpPr>
          <p:spPr>
            <a:xfrm>
              <a:off x="11660146" y="4063586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24"/>
                  </a:lnTo>
                  <a:lnTo>
                    <a:pt x="221428" y="5122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1" name="object 78">
              <a:extLst>
                <a:ext uri="{FF2B5EF4-FFF2-40B4-BE49-F238E27FC236}">
                  <a16:creationId xmlns:a16="http://schemas.microsoft.com/office/drawing/2014/main" id="{FF8C2C8D-DB39-4001-B1BF-8D988C196434}"/>
                </a:ext>
              </a:extLst>
            </p:cNvPr>
            <p:cNvSpPr/>
            <p:nvPr/>
          </p:nvSpPr>
          <p:spPr>
            <a:xfrm>
              <a:off x="11660146" y="401164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32"/>
                  </a:lnTo>
                  <a:lnTo>
                    <a:pt x="221428" y="5193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2" name="object 79">
              <a:extLst>
                <a:ext uri="{FF2B5EF4-FFF2-40B4-BE49-F238E27FC236}">
                  <a16:creationId xmlns:a16="http://schemas.microsoft.com/office/drawing/2014/main" id="{CF3A778D-2F4C-47C3-A963-8B3EC2970D3F}"/>
                </a:ext>
              </a:extLst>
            </p:cNvPr>
            <p:cNvSpPr/>
            <p:nvPr/>
          </p:nvSpPr>
          <p:spPr>
            <a:xfrm>
              <a:off x="11660146" y="395969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3" name="object 80">
              <a:extLst>
                <a:ext uri="{FF2B5EF4-FFF2-40B4-BE49-F238E27FC236}">
                  <a16:creationId xmlns:a16="http://schemas.microsoft.com/office/drawing/2014/main" id="{F72DE537-5037-44EC-B6BD-3E653CB6B8AD}"/>
                </a:ext>
              </a:extLst>
            </p:cNvPr>
            <p:cNvSpPr/>
            <p:nvPr/>
          </p:nvSpPr>
          <p:spPr>
            <a:xfrm>
              <a:off x="11660146" y="3908497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00"/>
                  </a:lnTo>
                  <a:lnTo>
                    <a:pt x="221428" y="51200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4" name="object 81">
              <a:extLst>
                <a:ext uri="{FF2B5EF4-FFF2-40B4-BE49-F238E27FC236}">
                  <a16:creationId xmlns:a16="http://schemas.microsoft.com/office/drawing/2014/main" id="{F72C0BAB-104F-4098-B8FC-42BF25035476}"/>
                </a:ext>
              </a:extLst>
            </p:cNvPr>
            <p:cNvSpPr/>
            <p:nvPr/>
          </p:nvSpPr>
          <p:spPr>
            <a:xfrm>
              <a:off x="11660146" y="385654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56"/>
                  </a:lnTo>
                  <a:lnTo>
                    <a:pt x="221428" y="5195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5" name="object 82">
              <a:extLst>
                <a:ext uri="{FF2B5EF4-FFF2-40B4-BE49-F238E27FC236}">
                  <a16:creationId xmlns:a16="http://schemas.microsoft.com/office/drawing/2014/main" id="{98AF5C95-407A-4562-A6B9-7298615F47AB}"/>
                </a:ext>
              </a:extLst>
            </p:cNvPr>
            <p:cNvSpPr/>
            <p:nvPr/>
          </p:nvSpPr>
          <p:spPr>
            <a:xfrm>
              <a:off x="11660146" y="3856536"/>
              <a:ext cx="272415" cy="2585720"/>
            </a:xfrm>
            <a:custGeom>
              <a:avLst/>
              <a:gdLst/>
              <a:ahLst/>
              <a:cxnLst/>
              <a:rect l="l" t="t" r="r" b="b"/>
              <a:pathLst>
                <a:path w="272415" h="2585720">
                  <a:moveTo>
                    <a:pt x="221428" y="2585511"/>
                  </a:moveTo>
                  <a:lnTo>
                    <a:pt x="221428" y="0"/>
                  </a:lnTo>
                </a:path>
                <a:path w="272415" h="2585720">
                  <a:moveTo>
                    <a:pt x="221428" y="2533550"/>
                  </a:moveTo>
                  <a:lnTo>
                    <a:pt x="272008" y="2533550"/>
                  </a:lnTo>
                </a:path>
                <a:path w="272415" h="2585720">
                  <a:moveTo>
                    <a:pt x="221428" y="2223353"/>
                  </a:moveTo>
                  <a:lnTo>
                    <a:pt x="272008" y="2223353"/>
                  </a:lnTo>
                </a:path>
                <a:path w="272415" h="2585720">
                  <a:moveTo>
                    <a:pt x="221428" y="1913145"/>
                  </a:moveTo>
                  <a:lnTo>
                    <a:pt x="272008" y="1913145"/>
                  </a:lnTo>
                </a:path>
                <a:path w="272415" h="2585720">
                  <a:moveTo>
                    <a:pt x="221428" y="1602948"/>
                  </a:moveTo>
                  <a:lnTo>
                    <a:pt x="272008" y="1602948"/>
                  </a:lnTo>
                </a:path>
                <a:path w="272415" h="2585720">
                  <a:moveTo>
                    <a:pt x="221428" y="1292770"/>
                  </a:moveTo>
                  <a:lnTo>
                    <a:pt x="272008" y="1292770"/>
                  </a:lnTo>
                </a:path>
                <a:path w="272415" h="2585720">
                  <a:moveTo>
                    <a:pt x="221428" y="982563"/>
                  </a:moveTo>
                  <a:lnTo>
                    <a:pt x="272008" y="982563"/>
                  </a:lnTo>
                </a:path>
                <a:path w="272415" h="2585720">
                  <a:moveTo>
                    <a:pt x="221428" y="672365"/>
                  </a:moveTo>
                  <a:lnTo>
                    <a:pt x="272008" y="672365"/>
                  </a:lnTo>
                </a:path>
                <a:path w="272415" h="2585720">
                  <a:moveTo>
                    <a:pt x="221428" y="362158"/>
                  </a:moveTo>
                  <a:lnTo>
                    <a:pt x="272008" y="362158"/>
                  </a:lnTo>
                </a:path>
                <a:path w="272415" h="2585720">
                  <a:moveTo>
                    <a:pt x="221428" y="51961"/>
                  </a:moveTo>
                  <a:lnTo>
                    <a:pt x="272008" y="51961"/>
                  </a:lnTo>
                </a:path>
                <a:path w="272415" h="2585720">
                  <a:moveTo>
                    <a:pt x="0" y="0"/>
                  </a:moveTo>
                  <a:lnTo>
                    <a:pt x="221428" y="0"/>
                  </a:lnTo>
                  <a:lnTo>
                    <a:pt x="221428" y="2585511"/>
                  </a:lnTo>
                  <a:lnTo>
                    <a:pt x="0" y="2585511"/>
                  </a:lnTo>
                  <a:lnTo>
                    <a:pt x="0" y="0"/>
                  </a:lnTo>
                </a:path>
              </a:pathLst>
            </a:custGeom>
            <a:ln w="58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16" name="object 83">
            <a:extLst>
              <a:ext uri="{FF2B5EF4-FFF2-40B4-BE49-F238E27FC236}">
                <a16:creationId xmlns:a16="http://schemas.microsoft.com/office/drawing/2014/main" id="{71B6D526-3BFD-4989-B05A-730641FB60EC}"/>
              </a:ext>
            </a:extLst>
          </p:cNvPr>
          <p:cNvSpPr txBox="1"/>
          <p:nvPr/>
        </p:nvSpPr>
        <p:spPr>
          <a:xfrm>
            <a:off x="11185493" y="8605184"/>
            <a:ext cx="4681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2.76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7" name="object 84">
            <a:extLst>
              <a:ext uri="{FF2B5EF4-FFF2-40B4-BE49-F238E27FC236}">
                <a16:creationId xmlns:a16="http://schemas.microsoft.com/office/drawing/2014/main" id="{9D185755-E8F5-45AA-8826-EA69AE69BA9E}"/>
              </a:ext>
            </a:extLst>
          </p:cNvPr>
          <p:cNvSpPr txBox="1"/>
          <p:nvPr/>
        </p:nvSpPr>
        <p:spPr>
          <a:xfrm>
            <a:off x="11185493" y="8295006"/>
            <a:ext cx="4681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3.41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8" name="object 85">
            <a:extLst>
              <a:ext uri="{FF2B5EF4-FFF2-40B4-BE49-F238E27FC236}">
                <a16:creationId xmlns:a16="http://schemas.microsoft.com/office/drawing/2014/main" id="{BEF8280F-D047-449E-91C9-F45070541805}"/>
              </a:ext>
            </a:extLst>
          </p:cNvPr>
          <p:cNvSpPr txBox="1"/>
          <p:nvPr/>
        </p:nvSpPr>
        <p:spPr>
          <a:xfrm>
            <a:off x="11185493" y="7984799"/>
            <a:ext cx="4681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4.05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9" name="object 86">
            <a:extLst>
              <a:ext uri="{FF2B5EF4-FFF2-40B4-BE49-F238E27FC236}">
                <a16:creationId xmlns:a16="http://schemas.microsoft.com/office/drawing/2014/main" id="{EEDC303F-38C2-4CE8-9223-DEB5DFD38D25}"/>
              </a:ext>
            </a:extLst>
          </p:cNvPr>
          <p:cNvSpPr txBox="1"/>
          <p:nvPr/>
        </p:nvSpPr>
        <p:spPr>
          <a:xfrm>
            <a:off x="11185493" y="7674601"/>
            <a:ext cx="4681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4.69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0" name="object 87">
            <a:extLst>
              <a:ext uri="{FF2B5EF4-FFF2-40B4-BE49-F238E27FC236}">
                <a16:creationId xmlns:a16="http://schemas.microsoft.com/office/drawing/2014/main" id="{43557E68-3B63-429D-91CF-73BB877D32C2}"/>
              </a:ext>
            </a:extLst>
          </p:cNvPr>
          <p:cNvSpPr txBox="1"/>
          <p:nvPr/>
        </p:nvSpPr>
        <p:spPr>
          <a:xfrm>
            <a:off x="11185493" y="7364394"/>
            <a:ext cx="4681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5.33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1" name="object 88">
            <a:extLst>
              <a:ext uri="{FF2B5EF4-FFF2-40B4-BE49-F238E27FC236}">
                <a16:creationId xmlns:a16="http://schemas.microsoft.com/office/drawing/2014/main" id="{9EE734F2-BD09-40A0-8361-6F889921265D}"/>
              </a:ext>
            </a:extLst>
          </p:cNvPr>
          <p:cNvSpPr txBox="1"/>
          <p:nvPr/>
        </p:nvSpPr>
        <p:spPr>
          <a:xfrm>
            <a:off x="11185493" y="7054197"/>
            <a:ext cx="4681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5.98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" name="object 89">
            <a:extLst>
              <a:ext uri="{FF2B5EF4-FFF2-40B4-BE49-F238E27FC236}">
                <a16:creationId xmlns:a16="http://schemas.microsoft.com/office/drawing/2014/main" id="{A251F369-1399-4429-B044-3A2B9ECF295E}"/>
              </a:ext>
            </a:extLst>
          </p:cNvPr>
          <p:cNvSpPr txBox="1"/>
          <p:nvPr/>
        </p:nvSpPr>
        <p:spPr>
          <a:xfrm>
            <a:off x="11185493" y="6743989"/>
            <a:ext cx="4681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6.62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3" name="object 90">
            <a:extLst>
              <a:ext uri="{FF2B5EF4-FFF2-40B4-BE49-F238E27FC236}">
                <a16:creationId xmlns:a16="http://schemas.microsoft.com/office/drawing/2014/main" id="{E2D6D5D5-8C2E-47FD-AF76-FA946097EAE8}"/>
              </a:ext>
            </a:extLst>
          </p:cNvPr>
          <p:cNvSpPr txBox="1"/>
          <p:nvPr/>
        </p:nvSpPr>
        <p:spPr>
          <a:xfrm>
            <a:off x="11185493" y="6433792"/>
            <a:ext cx="468183" cy="1692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7.26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25" name="object 92">
            <a:extLst>
              <a:ext uri="{FF2B5EF4-FFF2-40B4-BE49-F238E27FC236}">
                <a16:creationId xmlns:a16="http://schemas.microsoft.com/office/drawing/2014/main" id="{58DF6D92-811A-4D27-9A1E-424E86CCE0BA}"/>
              </a:ext>
            </a:extLst>
          </p:cNvPr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4280440" y="6466500"/>
            <a:ext cx="2698095" cy="2586843"/>
          </a:xfrm>
          <a:prstGeom prst="rect">
            <a:avLst/>
          </a:prstGeom>
        </p:spPr>
      </p:pic>
      <p:sp>
        <p:nvSpPr>
          <p:cNvPr id="526" name="object 93">
            <a:extLst>
              <a:ext uri="{FF2B5EF4-FFF2-40B4-BE49-F238E27FC236}">
                <a16:creationId xmlns:a16="http://schemas.microsoft.com/office/drawing/2014/main" id="{DF36BE11-70F4-4BD6-BD97-B509CB94BADA}"/>
              </a:ext>
            </a:extLst>
          </p:cNvPr>
          <p:cNvSpPr txBox="1"/>
          <p:nvPr/>
        </p:nvSpPr>
        <p:spPr>
          <a:xfrm>
            <a:off x="5307394" y="7983199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7" name="object 94">
            <a:extLst>
              <a:ext uri="{FF2B5EF4-FFF2-40B4-BE49-F238E27FC236}">
                <a16:creationId xmlns:a16="http://schemas.microsoft.com/office/drawing/2014/main" id="{144E2BA9-4704-4816-809E-65E6DE11756A}"/>
              </a:ext>
            </a:extLst>
          </p:cNvPr>
          <p:cNvSpPr txBox="1"/>
          <p:nvPr/>
        </p:nvSpPr>
        <p:spPr>
          <a:xfrm>
            <a:off x="4303176" y="8488134"/>
            <a:ext cx="21272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8" name="object 95">
            <a:extLst>
              <a:ext uri="{FF2B5EF4-FFF2-40B4-BE49-F238E27FC236}">
                <a16:creationId xmlns:a16="http://schemas.microsoft.com/office/drawing/2014/main" id="{8220372F-643E-4FE7-B380-A9B63A8FADD9}"/>
              </a:ext>
            </a:extLst>
          </p:cNvPr>
          <p:cNvSpPr txBox="1"/>
          <p:nvPr/>
        </p:nvSpPr>
        <p:spPr>
          <a:xfrm>
            <a:off x="4635064" y="7346555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9" name="object 96">
            <a:extLst>
              <a:ext uri="{FF2B5EF4-FFF2-40B4-BE49-F238E27FC236}">
                <a16:creationId xmlns:a16="http://schemas.microsoft.com/office/drawing/2014/main" id="{521EAED5-A834-4827-82C9-DCB893BC1F49}"/>
              </a:ext>
            </a:extLst>
          </p:cNvPr>
          <p:cNvSpPr txBox="1"/>
          <p:nvPr/>
        </p:nvSpPr>
        <p:spPr>
          <a:xfrm>
            <a:off x="5901991" y="6492575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0" name="object 97">
            <a:extLst>
              <a:ext uri="{FF2B5EF4-FFF2-40B4-BE49-F238E27FC236}">
                <a16:creationId xmlns:a16="http://schemas.microsoft.com/office/drawing/2014/main" id="{6A974F16-64A0-4FB4-8C99-071BFDB78A1C}"/>
              </a:ext>
            </a:extLst>
          </p:cNvPr>
          <p:cNvSpPr txBox="1"/>
          <p:nvPr/>
        </p:nvSpPr>
        <p:spPr>
          <a:xfrm>
            <a:off x="6699691" y="8204924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1" name="object 98">
            <a:extLst>
              <a:ext uri="{FF2B5EF4-FFF2-40B4-BE49-F238E27FC236}">
                <a16:creationId xmlns:a16="http://schemas.microsoft.com/office/drawing/2014/main" id="{4837EFE3-FF55-4037-A94A-15006D03C2B7}"/>
              </a:ext>
            </a:extLst>
          </p:cNvPr>
          <p:cNvSpPr txBox="1"/>
          <p:nvPr/>
        </p:nvSpPr>
        <p:spPr>
          <a:xfrm>
            <a:off x="5891729" y="7430719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2" name="object 99">
            <a:extLst>
              <a:ext uri="{FF2B5EF4-FFF2-40B4-BE49-F238E27FC236}">
                <a16:creationId xmlns:a16="http://schemas.microsoft.com/office/drawing/2014/main" id="{F0BA89C4-CEF6-41C0-B9EC-02222F1B9245}"/>
              </a:ext>
            </a:extLst>
          </p:cNvPr>
          <p:cNvSpPr txBox="1"/>
          <p:nvPr/>
        </p:nvSpPr>
        <p:spPr>
          <a:xfrm>
            <a:off x="6152741" y="6818218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3" name="object 100">
            <a:extLst>
              <a:ext uri="{FF2B5EF4-FFF2-40B4-BE49-F238E27FC236}">
                <a16:creationId xmlns:a16="http://schemas.microsoft.com/office/drawing/2014/main" id="{56A12F9D-A839-48F6-9C5F-1E42D4E0D085}"/>
              </a:ext>
            </a:extLst>
          </p:cNvPr>
          <p:cNvSpPr txBox="1"/>
          <p:nvPr/>
        </p:nvSpPr>
        <p:spPr>
          <a:xfrm>
            <a:off x="4987004" y="8804256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4" name="object 101">
            <a:extLst>
              <a:ext uri="{FF2B5EF4-FFF2-40B4-BE49-F238E27FC236}">
                <a16:creationId xmlns:a16="http://schemas.microsoft.com/office/drawing/2014/main" id="{281668AE-636C-4E69-9995-3CE0D781A5EE}"/>
              </a:ext>
            </a:extLst>
          </p:cNvPr>
          <p:cNvSpPr txBox="1"/>
          <p:nvPr/>
        </p:nvSpPr>
        <p:spPr>
          <a:xfrm>
            <a:off x="4480372" y="6439002"/>
            <a:ext cx="484505" cy="532130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209550">
              <a:lnSpc>
                <a:spcPct val="100000"/>
              </a:lnSpc>
              <a:spcBef>
                <a:spcPts val="83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73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7.95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5" name="object 102">
            <a:extLst>
              <a:ext uri="{FF2B5EF4-FFF2-40B4-BE49-F238E27FC236}">
                <a16:creationId xmlns:a16="http://schemas.microsoft.com/office/drawing/2014/main" id="{A40591EF-6625-4A8B-9CD5-CF2035A1DD59}"/>
              </a:ext>
            </a:extLst>
          </p:cNvPr>
          <p:cNvSpPr txBox="1"/>
          <p:nvPr/>
        </p:nvSpPr>
        <p:spPr>
          <a:xfrm>
            <a:off x="4365997" y="7519262"/>
            <a:ext cx="28765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36" name="object 103">
            <a:extLst>
              <a:ext uri="{FF2B5EF4-FFF2-40B4-BE49-F238E27FC236}">
                <a16:creationId xmlns:a16="http://schemas.microsoft.com/office/drawing/2014/main" id="{952B38CF-DB5A-4642-9241-3479EA807F61}"/>
              </a:ext>
            </a:extLst>
          </p:cNvPr>
          <p:cNvGrpSpPr/>
          <p:nvPr/>
        </p:nvGrpSpPr>
        <p:grpSpPr>
          <a:xfrm>
            <a:off x="4229860" y="6461744"/>
            <a:ext cx="2753995" cy="2641600"/>
            <a:chOff x="4238521" y="3829765"/>
            <a:chExt cx="2753995" cy="2641600"/>
          </a:xfrm>
        </p:grpSpPr>
        <p:sp>
          <p:nvSpPr>
            <p:cNvPr id="537" name="object 104">
              <a:extLst>
                <a:ext uri="{FF2B5EF4-FFF2-40B4-BE49-F238E27FC236}">
                  <a16:creationId xmlns:a16="http://schemas.microsoft.com/office/drawing/2014/main" id="{FEBD4DA8-9FE0-45C8-9CAF-CF458AE94E7B}"/>
                </a:ext>
              </a:extLst>
            </p:cNvPr>
            <p:cNvSpPr/>
            <p:nvPr/>
          </p:nvSpPr>
          <p:spPr>
            <a:xfrm>
              <a:off x="4289101" y="3834521"/>
              <a:ext cx="2698115" cy="2586355"/>
            </a:xfrm>
            <a:custGeom>
              <a:avLst/>
              <a:gdLst/>
              <a:ahLst/>
              <a:cxnLst/>
              <a:rect l="l" t="t" r="r" b="b"/>
              <a:pathLst>
                <a:path w="2698115" h="2586354">
                  <a:moveTo>
                    <a:pt x="0" y="2586082"/>
                  </a:moveTo>
                  <a:lnTo>
                    <a:pt x="2698095" y="2586082"/>
                  </a:lnTo>
                </a:path>
                <a:path w="2698115" h="2586354">
                  <a:moveTo>
                    <a:pt x="0" y="0"/>
                  </a:moveTo>
                  <a:lnTo>
                    <a:pt x="2698095" y="0"/>
                  </a:lnTo>
                </a:path>
              </a:pathLst>
            </a:custGeom>
            <a:ln w="9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8" name="object 105">
              <a:extLst>
                <a:ext uri="{FF2B5EF4-FFF2-40B4-BE49-F238E27FC236}">
                  <a16:creationId xmlns:a16="http://schemas.microsoft.com/office/drawing/2014/main" id="{589E8875-491B-4DB8-B402-53779F736480}"/>
                </a:ext>
              </a:extLst>
            </p:cNvPr>
            <p:cNvSpPr/>
            <p:nvPr/>
          </p:nvSpPr>
          <p:spPr>
            <a:xfrm>
              <a:off x="4289101" y="6420603"/>
              <a:ext cx="2698115" cy="50800"/>
            </a:xfrm>
            <a:custGeom>
              <a:avLst/>
              <a:gdLst/>
              <a:ahLst/>
              <a:cxnLst/>
              <a:rect l="l" t="t" r="r" b="b"/>
              <a:pathLst>
                <a:path w="2698115" h="50800">
                  <a:moveTo>
                    <a:pt x="225093" y="0"/>
                  </a:moveTo>
                  <a:lnTo>
                    <a:pt x="225093" y="24903"/>
                  </a:lnTo>
                </a:path>
                <a:path w="2698115" h="50800">
                  <a:moveTo>
                    <a:pt x="674518" y="0"/>
                  </a:moveTo>
                  <a:lnTo>
                    <a:pt x="674518" y="24903"/>
                  </a:lnTo>
                </a:path>
                <a:path w="2698115" h="50800">
                  <a:moveTo>
                    <a:pt x="1123983" y="0"/>
                  </a:moveTo>
                  <a:lnTo>
                    <a:pt x="1123983" y="24903"/>
                  </a:lnTo>
                </a:path>
                <a:path w="2698115" h="50800">
                  <a:moveTo>
                    <a:pt x="1574141" y="0"/>
                  </a:moveTo>
                  <a:lnTo>
                    <a:pt x="1574141" y="24903"/>
                  </a:lnTo>
                </a:path>
                <a:path w="2698115" h="50800">
                  <a:moveTo>
                    <a:pt x="2023566" y="0"/>
                  </a:moveTo>
                  <a:lnTo>
                    <a:pt x="2023566" y="24903"/>
                  </a:lnTo>
                </a:path>
                <a:path w="2698115" h="50800">
                  <a:moveTo>
                    <a:pt x="2473021" y="0"/>
                  </a:moveTo>
                  <a:lnTo>
                    <a:pt x="2473021" y="24903"/>
                  </a:lnTo>
                </a:path>
                <a:path w="2698115" h="50800">
                  <a:moveTo>
                    <a:pt x="0" y="0"/>
                  </a:moveTo>
                  <a:lnTo>
                    <a:pt x="0" y="50510"/>
                  </a:lnTo>
                </a:path>
                <a:path w="2698115" h="50800">
                  <a:moveTo>
                    <a:pt x="449454" y="0"/>
                  </a:moveTo>
                  <a:lnTo>
                    <a:pt x="449454" y="50510"/>
                  </a:lnTo>
                </a:path>
                <a:path w="2698115" h="50800">
                  <a:moveTo>
                    <a:pt x="899622" y="0"/>
                  </a:moveTo>
                  <a:lnTo>
                    <a:pt x="899622" y="50510"/>
                  </a:lnTo>
                </a:path>
                <a:path w="2698115" h="50800">
                  <a:moveTo>
                    <a:pt x="1349047" y="0"/>
                  </a:moveTo>
                  <a:lnTo>
                    <a:pt x="1349047" y="50510"/>
                  </a:lnTo>
                </a:path>
                <a:path w="2698115" h="50800">
                  <a:moveTo>
                    <a:pt x="1798502" y="0"/>
                  </a:moveTo>
                  <a:lnTo>
                    <a:pt x="1798502" y="50510"/>
                  </a:lnTo>
                </a:path>
                <a:path w="2698115" h="50800">
                  <a:moveTo>
                    <a:pt x="2248670" y="0"/>
                  </a:moveTo>
                  <a:lnTo>
                    <a:pt x="2248670" y="50510"/>
                  </a:lnTo>
                </a:path>
                <a:path w="2698115" h="50800">
                  <a:moveTo>
                    <a:pt x="2698095" y="0"/>
                  </a:moveTo>
                  <a:lnTo>
                    <a:pt x="2698095" y="50510"/>
                  </a:lnTo>
                </a:path>
              </a:pathLst>
            </a:custGeom>
            <a:ln w="9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9" name="object 106">
              <a:extLst>
                <a:ext uri="{FF2B5EF4-FFF2-40B4-BE49-F238E27FC236}">
                  <a16:creationId xmlns:a16="http://schemas.microsoft.com/office/drawing/2014/main" id="{4A9C0F29-529A-4746-B2E4-5B27E87DB915}"/>
                </a:ext>
              </a:extLst>
            </p:cNvPr>
            <p:cNvSpPr/>
            <p:nvPr/>
          </p:nvSpPr>
          <p:spPr>
            <a:xfrm>
              <a:off x="4289101" y="3834521"/>
              <a:ext cx="2698115" cy="2586355"/>
            </a:xfrm>
            <a:custGeom>
              <a:avLst/>
              <a:gdLst/>
              <a:ahLst/>
              <a:cxnLst/>
              <a:rect l="l" t="t" r="r" b="b"/>
              <a:pathLst>
                <a:path w="2698115" h="2586354">
                  <a:moveTo>
                    <a:pt x="0" y="2586082"/>
                  </a:moveTo>
                  <a:lnTo>
                    <a:pt x="0" y="0"/>
                  </a:lnTo>
                </a:path>
                <a:path w="2698115" h="2586354">
                  <a:moveTo>
                    <a:pt x="2698095" y="2586082"/>
                  </a:moveTo>
                  <a:lnTo>
                    <a:pt x="2698095" y="0"/>
                  </a:lnTo>
                </a:path>
              </a:pathLst>
            </a:custGeom>
            <a:ln w="9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0" name="object 107">
              <a:extLst>
                <a:ext uri="{FF2B5EF4-FFF2-40B4-BE49-F238E27FC236}">
                  <a16:creationId xmlns:a16="http://schemas.microsoft.com/office/drawing/2014/main" id="{C124C256-9872-4EAD-BEEF-123F95F6F616}"/>
                </a:ext>
              </a:extLst>
            </p:cNvPr>
            <p:cNvSpPr/>
            <p:nvPr/>
          </p:nvSpPr>
          <p:spPr>
            <a:xfrm>
              <a:off x="4238521" y="3834521"/>
              <a:ext cx="50800" cy="2586355"/>
            </a:xfrm>
            <a:custGeom>
              <a:avLst/>
              <a:gdLst/>
              <a:ahLst/>
              <a:cxnLst/>
              <a:rect l="l" t="t" r="r" b="b"/>
              <a:pathLst>
                <a:path w="50800" h="2586354">
                  <a:moveTo>
                    <a:pt x="50580" y="2370941"/>
                  </a:moveTo>
                  <a:lnTo>
                    <a:pt x="25656" y="2370941"/>
                  </a:lnTo>
                </a:path>
                <a:path w="50800" h="2586354">
                  <a:moveTo>
                    <a:pt x="50580" y="1939927"/>
                  </a:moveTo>
                  <a:lnTo>
                    <a:pt x="25656" y="1939927"/>
                  </a:lnTo>
                </a:path>
                <a:path w="50800" h="2586354">
                  <a:moveTo>
                    <a:pt x="50580" y="1508913"/>
                  </a:moveTo>
                  <a:lnTo>
                    <a:pt x="25656" y="1508913"/>
                  </a:lnTo>
                </a:path>
                <a:path w="50800" h="2586354">
                  <a:moveTo>
                    <a:pt x="50580" y="1077900"/>
                  </a:moveTo>
                  <a:lnTo>
                    <a:pt x="25656" y="1077900"/>
                  </a:lnTo>
                </a:path>
                <a:path w="50800" h="2586354">
                  <a:moveTo>
                    <a:pt x="50580" y="646886"/>
                  </a:moveTo>
                  <a:lnTo>
                    <a:pt x="25656" y="646886"/>
                  </a:lnTo>
                </a:path>
                <a:path w="50800" h="2586354">
                  <a:moveTo>
                    <a:pt x="50580" y="215872"/>
                  </a:moveTo>
                  <a:lnTo>
                    <a:pt x="25656" y="215872"/>
                  </a:lnTo>
                </a:path>
                <a:path w="50800" h="2586354">
                  <a:moveTo>
                    <a:pt x="50580" y="2586082"/>
                  </a:moveTo>
                  <a:lnTo>
                    <a:pt x="0" y="2586082"/>
                  </a:lnTo>
                </a:path>
                <a:path w="50800" h="2586354">
                  <a:moveTo>
                    <a:pt x="50580" y="2155068"/>
                  </a:moveTo>
                  <a:lnTo>
                    <a:pt x="0" y="2155068"/>
                  </a:lnTo>
                </a:path>
                <a:path w="50800" h="2586354">
                  <a:moveTo>
                    <a:pt x="50580" y="1724054"/>
                  </a:moveTo>
                  <a:lnTo>
                    <a:pt x="0" y="1724054"/>
                  </a:lnTo>
                </a:path>
                <a:path w="50800" h="2586354">
                  <a:moveTo>
                    <a:pt x="50580" y="1293041"/>
                  </a:moveTo>
                  <a:lnTo>
                    <a:pt x="0" y="1293041"/>
                  </a:lnTo>
                </a:path>
                <a:path w="50800" h="2586354">
                  <a:moveTo>
                    <a:pt x="50580" y="862027"/>
                  </a:moveTo>
                  <a:lnTo>
                    <a:pt x="0" y="862027"/>
                  </a:lnTo>
                </a:path>
                <a:path w="50800" h="2586354">
                  <a:moveTo>
                    <a:pt x="50580" y="431013"/>
                  </a:moveTo>
                  <a:lnTo>
                    <a:pt x="0" y="431013"/>
                  </a:lnTo>
                </a:path>
                <a:path w="50800" h="2586354">
                  <a:moveTo>
                    <a:pt x="50580" y="0"/>
                  </a:moveTo>
                  <a:lnTo>
                    <a:pt x="0" y="0"/>
                  </a:lnTo>
                </a:path>
              </a:pathLst>
            </a:custGeom>
            <a:ln w="9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41" name="object 108">
            <a:extLst>
              <a:ext uri="{FF2B5EF4-FFF2-40B4-BE49-F238E27FC236}">
                <a16:creationId xmlns:a16="http://schemas.microsoft.com/office/drawing/2014/main" id="{2456EDDE-B282-484B-8BD8-5B7EDCD70B33}"/>
              </a:ext>
            </a:extLst>
          </p:cNvPr>
          <p:cNvSpPr txBox="1"/>
          <p:nvPr/>
        </p:nvSpPr>
        <p:spPr>
          <a:xfrm>
            <a:off x="3901901" y="8531328"/>
            <a:ext cx="30607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2" name="object 109">
            <a:extLst>
              <a:ext uri="{FF2B5EF4-FFF2-40B4-BE49-F238E27FC236}">
                <a16:creationId xmlns:a16="http://schemas.microsoft.com/office/drawing/2014/main" id="{0E132902-C604-4D28-8E94-C7F3B01165B5}"/>
              </a:ext>
            </a:extLst>
          </p:cNvPr>
          <p:cNvSpPr txBox="1"/>
          <p:nvPr/>
        </p:nvSpPr>
        <p:spPr>
          <a:xfrm>
            <a:off x="3962744" y="8100314"/>
            <a:ext cx="24511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3" name="object 110">
            <a:extLst>
              <a:ext uri="{FF2B5EF4-FFF2-40B4-BE49-F238E27FC236}">
                <a16:creationId xmlns:a16="http://schemas.microsoft.com/office/drawing/2014/main" id="{9FF1691C-E6FA-4159-9405-E568E80E82EF}"/>
              </a:ext>
            </a:extLst>
          </p:cNvPr>
          <p:cNvSpPr txBox="1"/>
          <p:nvPr/>
        </p:nvSpPr>
        <p:spPr>
          <a:xfrm>
            <a:off x="4121102" y="7669300"/>
            <a:ext cx="86995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4" name="object 111">
            <a:extLst>
              <a:ext uri="{FF2B5EF4-FFF2-40B4-BE49-F238E27FC236}">
                <a16:creationId xmlns:a16="http://schemas.microsoft.com/office/drawing/2014/main" id="{8BF1EAAA-A105-4982-B1B7-3AAED3E1715B}"/>
              </a:ext>
            </a:extLst>
          </p:cNvPr>
          <p:cNvSpPr txBox="1"/>
          <p:nvPr/>
        </p:nvSpPr>
        <p:spPr>
          <a:xfrm>
            <a:off x="3999397" y="7238287"/>
            <a:ext cx="208279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5" name="object 112">
            <a:extLst>
              <a:ext uri="{FF2B5EF4-FFF2-40B4-BE49-F238E27FC236}">
                <a16:creationId xmlns:a16="http://schemas.microsoft.com/office/drawing/2014/main" id="{01C6B7C0-5ECE-47E0-8476-D69CF4CD9E0D}"/>
              </a:ext>
            </a:extLst>
          </p:cNvPr>
          <p:cNvSpPr txBox="1"/>
          <p:nvPr/>
        </p:nvSpPr>
        <p:spPr>
          <a:xfrm>
            <a:off x="3938554" y="6807273"/>
            <a:ext cx="26924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6" name="object 113">
            <a:extLst>
              <a:ext uri="{FF2B5EF4-FFF2-40B4-BE49-F238E27FC236}">
                <a16:creationId xmlns:a16="http://schemas.microsoft.com/office/drawing/2014/main" id="{E67F44E5-B0E3-4837-9FAD-47AE5A3087BD}"/>
              </a:ext>
            </a:extLst>
          </p:cNvPr>
          <p:cNvSpPr txBox="1"/>
          <p:nvPr/>
        </p:nvSpPr>
        <p:spPr>
          <a:xfrm>
            <a:off x="3938554" y="6376259"/>
            <a:ext cx="269240" cy="145553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48" name="object 115">
            <a:extLst>
              <a:ext uri="{FF2B5EF4-FFF2-40B4-BE49-F238E27FC236}">
                <a16:creationId xmlns:a16="http://schemas.microsoft.com/office/drawing/2014/main" id="{25072332-7E8B-4BF0-AC79-4D07ECCB45E2}"/>
              </a:ext>
            </a:extLst>
          </p:cNvPr>
          <p:cNvGrpSpPr/>
          <p:nvPr/>
        </p:nvGrpSpPr>
        <p:grpSpPr>
          <a:xfrm>
            <a:off x="7079958" y="6470709"/>
            <a:ext cx="274955" cy="2592070"/>
            <a:chOff x="7420495" y="3831588"/>
            <a:chExt cx="274955" cy="2592070"/>
          </a:xfrm>
        </p:grpSpPr>
        <p:sp>
          <p:nvSpPr>
            <p:cNvPr id="549" name="object 116">
              <a:extLst>
                <a:ext uri="{FF2B5EF4-FFF2-40B4-BE49-F238E27FC236}">
                  <a16:creationId xmlns:a16="http://schemas.microsoft.com/office/drawing/2014/main" id="{599E83AD-A380-405E-9DF0-0FE38AC5A70E}"/>
                </a:ext>
              </a:extLst>
            </p:cNvPr>
            <p:cNvSpPr/>
            <p:nvPr/>
          </p:nvSpPr>
          <p:spPr>
            <a:xfrm>
              <a:off x="7423427" y="636865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0" name="object 117">
              <a:extLst>
                <a:ext uri="{FF2B5EF4-FFF2-40B4-BE49-F238E27FC236}">
                  <a16:creationId xmlns:a16="http://schemas.microsoft.com/office/drawing/2014/main" id="{AB48F673-371A-4236-9643-AD9327357261}"/>
                </a:ext>
              </a:extLst>
            </p:cNvPr>
            <p:cNvSpPr/>
            <p:nvPr/>
          </p:nvSpPr>
          <p:spPr>
            <a:xfrm>
              <a:off x="7423427" y="6317446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12"/>
                  </a:lnTo>
                  <a:lnTo>
                    <a:pt x="221428" y="5121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1" name="object 118">
              <a:extLst>
                <a:ext uri="{FF2B5EF4-FFF2-40B4-BE49-F238E27FC236}">
                  <a16:creationId xmlns:a16="http://schemas.microsoft.com/office/drawing/2014/main" id="{E4273C3C-0C89-4413-AA7E-DF68158B2CE4}"/>
                </a:ext>
              </a:extLst>
            </p:cNvPr>
            <p:cNvSpPr/>
            <p:nvPr/>
          </p:nvSpPr>
          <p:spPr>
            <a:xfrm>
              <a:off x="7423427" y="626547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15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2" name="object 119">
              <a:extLst>
                <a:ext uri="{FF2B5EF4-FFF2-40B4-BE49-F238E27FC236}">
                  <a16:creationId xmlns:a16="http://schemas.microsoft.com/office/drawing/2014/main" id="{439EE568-B2D7-47A4-86ED-70B193E2739E}"/>
                </a:ext>
              </a:extLst>
            </p:cNvPr>
            <p:cNvSpPr/>
            <p:nvPr/>
          </p:nvSpPr>
          <p:spPr>
            <a:xfrm>
              <a:off x="7423427" y="621353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2A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" name="object 120">
              <a:extLst>
                <a:ext uri="{FF2B5EF4-FFF2-40B4-BE49-F238E27FC236}">
                  <a16:creationId xmlns:a16="http://schemas.microsoft.com/office/drawing/2014/main" id="{A520F6A5-456F-484F-8BF5-C852F3B17667}"/>
                </a:ext>
              </a:extLst>
            </p:cNvPr>
            <p:cNvSpPr/>
            <p:nvPr/>
          </p:nvSpPr>
          <p:spPr>
            <a:xfrm>
              <a:off x="7423427" y="6162302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36"/>
                  </a:lnTo>
                  <a:lnTo>
                    <a:pt x="221428" y="5123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40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4" name="object 121">
              <a:extLst>
                <a:ext uri="{FF2B5EF4-FFF2-40B4-BE49-F238E27FC236}">
                  <a16:creationId xmlns:a16="http://schemas.microsoft.com/office/drawing/2014/main" id="{982A194F-9A1D-42DD-AEFA-F6F18721FDEF}"/>
                </a:ext>
              </a:extLst>
            </p:cNvPr>
            <p:cNvSpPr/>
            <p:nvPr/>
          </p:nvSpPr>
          <p:spPr>
            <a:xfrm>
              <a:off x="7423427" y="611035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54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5" name="object 122">
              <a:extLst>
                <a:ext uri="{FF2B5EF4-FFF2-40B4-BE49-F238E27FC236}">
                  <a16:creationId xmlns:a16="http://schemas.microsoft.com/office/drawing/2014/main" id="{37E449CD-2732-41FA-AA10-AD3DD8E5F935}"/>
                </a:ext>
              </a:extLst>
            </p:cNvPr>
            <p:cNvSpPr/>
            <p:nvPr/>
          </p:nvSpPr>
          <p:spPr>
            <a:xfrm>
              <a:off x="7423427" y="605838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6A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6" name="object 123">
              <a:extLst>
                <a:ext uri="{FF2B5EF4-FFF2-40B4-BE49-F238E27FC236}">
                  <a16:creationId xmlns:a16="http://schemas.microsoft.com/office/drawing/2014/main" id="{BBBA3705-CA5E-47F4-87F1-7F0B4642D602}"/>
                </a:ext>
              </a:extLst>
            </p:cNvPr>
            <p:cNvSpPr/>
            <p:nvPr/>
          </p:nvSpPr>
          <p:spPr>
            <a:xfrm>
              <a:off x="7423427" y="6007177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12"/>
                  </a:lnTo>
                  <a:lnTo>
                    <a:pt x="221428" y="5121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80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7" name="object 124">
              <a:extLst>
                <a:ext uri="{FF2B5EF4-FFF2-40B4-BE49-F238E27FC236}">
                  <a16:creationId xmlns:a16="http://schemas.microsoft.com/office/drawing/2014/main" id="{6C6E706E-5DF0-4CAF-B4C6-BB21B5A48ED6}"/>
                </a:ext>
              </a:extLst>
            </p:cNvPr>
            <p:cNvSpPr/>
            <p:nvPr/>
          </p:nvSpPr>
          <p:spPr>
            <a:xfrm>
              <a:off x="7423427" y="595520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94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8" name="object 125">
              <a:extLst>
                <a:ext uri="{FF2B5EF4-FFF2-40B4-BE49-F238E27FC236}">
                  <a16:creationId xmlns:a16="http://schemas.microsoft.com/office/drawing/2014/main" id="{5661FECD-D05A-45A1-85AD-28879DF5C93C}"/>
                </a:ext>
              </a:extLst>
            </p:cNvPr>
            <p:cNvSpPr/>
            <p:nvPr/>
          </p:nvSpPr>
          <p:spPr>
            <a:xfrm>
              <a:off x="7423427" y="590326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AA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9" name="object 126">
              <a:extLst>
                <a:ext uri="{FF2B5EF4-FFF2-40B4-BE49-F238E27FC236}">
                  <a16:creationId xmlns:a16="http://schemas.microsoft.com/office/drawing/2014/main" id="{62AC10F4-4823-4609-A33D-182AC75C2215}"/>
                </a:ext>
              </a:extLst>
            </p:cNvPr>
            <p:cNvSpPr/>
            <p:nvPr/>
          </p:nvSpPr>
          <p:spPr>
            <a:xfrm>
              <a:off x="7423427" y="5852023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36"/>
                  </a:lnTo>
                  <a:lnTo>
                    <a:pt x="221428" y="5123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BE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0" name="object 127">
              <a:extLst>
                <a:ext uri="{FF2B5EF4-FFF2-40B4-BE49-F238E27FC236}">
                  <a16:creationId xmlns:a16="http://schemas.microsoft.com/office/drawing/2014/main" id="{56DA1BB2-DA36-4D80-BA0C-1EBD0E66D876}"/>
                </a:ext>
              </a:extLst>
            </p:cNvPr>
            <p:cNvSpPr/>
            <p:nvPr/>
          </p:nvSpPr>
          <p:spPr>
            <a:xfrm>
              <a:off x="7423427" y="580008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D4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1" name="object 128">
              <a:extLst>
                <a:ext uri="{FF2B5EF4-FFF2-40B4-BE49-F238E27FC236}">
                  <a16:creationId xmlns:a16="http://schemas.microsoft.com/office/drawing/2014/main" id="{F600365D-AE3F-45E5-B4AB-23514CB88BA9}"/>
                </a:ext>
              </a:extLst>
            </p:cNvPr>
            <p:cNvSpPr/>
            <p:nvPr/>
          </p:nvSpPr>
          <p:spPr>
            <a:xfrm>
              <a:off x="7423427" y="574811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EA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2" name="object 129">
              <a:extLst>
                <a:ext uri="{FF2B5EF4-FFF2-40B4-BE49-F238E27FC236}">
                  <a16:creationId xmlns:a16="http://schemas.microsoft.com/office/drawing/2014/main" id="{9EADCF75-3F51-4185-ADD3-ED1CEA9F6225}"/>
                </a:ext>
              </a:extLst>
            </p:cNvPr>
            <p:cNvSpPr/>
            <p:nvPr/>
          </p:nvSpPr>
          <p:spPr>
            <a:xfrm>
              <a:off x="7423427" y="569616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" name="object 130">
              <a:extLst>
                <a:ext uri="{FF2B5EF4-FFF2-40B4-BE49-F238E27FC236}">
                  <a16:creationId xmlns:a16="http://schemas.microsoft.com/office/drawing/2014/main" id="{C613C362-4B52-41D2-BC5B-B578BFA3B42A}"/>
                </a:ext>
              </a:extLst>
            </p:cNvPr>
            <p:cNvSpPr/>
            <p:nvPr/>
          </p:nvSpPr>
          <p:spPr>
            <a:xfrm>
              <a:off x="7423427" y="5644929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36"/>
                  </a:lnTo>
                  <a:lnTo>
                    <a:pt x="221428" y="5123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EA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4" name="object 131">
              <a:extLst>
                <a:ext uri="{FF2B5EF4-FFF2-40B4-BE49-F238E27FC236}">
                  <a16:creationId xmlns:a16="http://schemas.microsoft.com/office/drawing/2014/main" id="{8DD40233-E8A8-4D96-8B56-DC52DAFFB878}"/>
                </a:ext>
              </a:extLst>
            </p:cNvPr>
            <p:cNvSpPr/>
            <p:nvPr/>
          </p:nvSpPr>
          <p:spPr>
            <a:xfrm>
              <a:off x="7423427" y="559299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D4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5" name="object 132">
              <a:extLst>
                <a:ext uri="{FF2B5EF4-FFF2-40B4-BE49-F238E27FC236}">
                  <a16:creationId xmlns:a16="http://schemas.microsoft.com/office/drawing/2014/main" id="{E427EAFF-8689-41BC-8F2D-581A2EB7680B}"/>
                </a:ext>
              </a:extLst>
            </p:cNvPr>
            <p:cNvSpPr/>
            <p:nvPr/>
          </p:nvSpPr>
          <p:spPr>
            <a:xfrm>
              <a:off x="7423427" y="554102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BE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6" name="object 133">
              <a:extLst>
                <a:ext uri="{FF2B5EF4-FFF2-40B4-BE49-F238E27FC236}">
                  <a16:creationId xmlns:a16="http://schemas.microsoft.com/office/drawing/2014/main" id="{A04170CB-3D4B-4747-87E1-B7765AE34E4E}"/>
                </a:ext>
              </a:extLst>
            </p:cNvPr>
            <p:cNvSpPr/>
            <p:nvPr/>
          </p:nvSpPr>
          <p:spPr>
            <a:xfrm>
              <a:off x="7423427" y="5489805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12"/>
                  </a:lnTo>
                  <a:lnTo>
                    <a:pt x="221428" y="5121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AA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7" name="object 134">
              <a:extLst>
                <a:ext uri="{FF2B5EF4-FFF2-40B4-BE49-F238E27FC236}">
                  <a16:creationId xmlns:a16="http://schemas.microsoft.com/office/drawing/2014/main" id="{0C707756-0D16-4A7A-9234-4763F2B6D1FD}"/>
                </a:ext>
              </a:extLst>
            </p:cNvPr>
            <p:cNvSpPr/>
            <p:nvPr/>
          </p:nvSpPr>
          <p:spPr>
            <a:xfrm>
              <a:off x="7423427" y="543783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94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8" name="object 135">
              <a:extLst>
                <a:ext uri="{FF2B5EF4-FFF2-40B4-BE49-F238E27FC236}">
                  <a16:creationId xmlns:a16="http://schemas.microsoft.com/office/drawing/2014/main" id="{944E4400-6F73-42C6-B3E1-AF80F7D71459}"/>
                </a:ext>
              </a:extLst>
            </p:cNvPr>
            <p:cNvSpPr/>
            <p:nvPr/>
          </p:nvSpPr>
          <p:spPr>
            <a:xfrm>
              <a:off x="7423427" y="5385897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80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9" name="object 136">
              <a:extLst>
                <a:ext uri="{FF2B5EF4-FFF2-40B4-BE49-F238E27FC236}">
                  <a16:creationId xmlns:a16="http://schemas.microsoft.com/office/drawing/2014/main" id="{E5078164-41B7-45F0-9C87-96965D2D4FB2}"/>
                </a:ext>
              </a:extLst>
            </p:cNvPr>
            <p:cNvSpPr/>
            <p:nvPr/>
          </p:nvSpPr>
          <p:spPr>
            <a:xfrm>
              <a:off x="7423427" y="5334660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36"/>
                  </a:lnTo>
                  <a:lnTo>
                    <a:pt x="221428" y="5123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6A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0" name="object 137">
              <a:extLst>
                <a:ext uri="{FF2B5EF4-FFF2-40B4-BE49-F238E27FC236}">
                  <a16:creationId xmlns:a16="http://schemas.microsoft.com/office/drawing/2014/main" id="{017F2BF4-D3A7-401B-B4F2-CC1A6C8DEAB8}"/>
                </a:ext>
              </a:extLst>
            </p:cNvPr>
            <p:cNvSpPr/>
            <p:nvPr/>
          </p:nvSpPr>
          <p:spPr>
            <a:xfrm>
              <a:off x="7423427" y="528271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54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1" name="object 138">
              <a:extLst>
                <a:ext uri="{FF2B5EF4-FFF2-40B4-BE49-F238E27FC236}">
                  <a16:creationId xmlns:a16="http://schemas.microsoft.com/office/drawing/2014/main" id="{1D9F800E-D163-4D9E-9C0E-CEB46A86B626}"/>
                </a:ext>
              </a:extLst>
            </p:cNvPr>
            <p:cNvSpPr/>
            <p:nvPr/>
          </p:nvSpPr>
          <p:spPr>
            <a:xfrm>
              <a:off x="7423427" y="523074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40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2" name="object 139">
              <a:extLst>
                <a:ext uri="{FF2B5EF4-FFF2-40B4-BE49-F238E27FC236}">
                  <a16:creationId xmlns:a16="http://schemas.microsoft.com/office/drawing/2014/main" id="{7CE21120-3937-4E2A-8BB9-0B3AB0B8196B}"/>
                </a:ext>
              </a:extLst>
            </p:cNvPr>
            <p:cNvSpPr/>
            <p:nvPr/>
          </p:nvSpPr>
          <p:spPr>
            <a:xfrm>
              <a:off x="7423427" y="5179535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12"/>
                  </a:lnTo>
                  <a:lnTo>
                    <a:pt x="221428" y="5121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2A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3" name="object 140">
              <a:extLst>
                <a:ext uri="{FF2B5EF4-FFF2-40B4-BE49-F238E27FC236}">
                  <a16:creationId xmlns:a16="http://schemas.microsoft.com/office/drawing/2014/main" id="{1DB82C4C-0AB9-4991-94F1-07F210C4B544}"/>
                </a:ext>
              </a:extLst>
            </p:cNvPr>
            <p:cNvSpPr/>
            <p:nvPr/>
          </p:nvSpPr>
          <p:spPr>
            <a:xfrm>
              <a:off x="7423427" y="5127567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15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4" name="object 141">
              <a:extLst>
                <a:ext uri="{FF2B5EF4-FFF2-40B4-BE49-F238E27FC236}">
                  <a16:creationId xmlns:a16="http://schemas.microsoft.com/office/drawing/2014/main" id="{3E1C2B01-D49D-4B57-995A-3C4AAE0A890A}"/>
                </a:ext>
              </a:extLst>
            </p:cNvPr>
            <p:cNvSpPr/>
            <p:nvPr/>
          </p:nvSpPr>
          <p:spPr>
            <a:xfrm>
              <a:off x="7423427" y="507561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0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5" name="object 142">
              <a:extLst>
                <a:ext uri="{FF2B5EF4-FFF2-40B4-BE49-F238E27FC236}">
                  <a16:creationId xmlns:a16="http://schemas.microsoft.com/office/drawing/2014/main" id="{C390600B-F530-4214-B70F-790AE75FC1F9}"/>
                </a:ext>
              </a:extLst>
            </p:cNvPr>
            <p:cNvSpPr/>
            <p:nvPr/>
          </p:nvSpPr>
          <p:spPr>
            <a:xfrm>
              <a:off x="7423427" y="5024381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36"/>
                  </a:lnTo>
                  <a:lnTo>
                    <a:pt x="221428" y="5123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17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6" name="object 143">
              <a:extLst>
                <a:ext uri="{FF2B5EF4-FFF2-40B4-BE49-F238E27FC236}">
                  <a16:creationId xmlns:a16="http://schemas.microsoft.com/office/drawing/2014/main" id="{E172F7C6-25E2-4EF3-B188-760D06EE644F}"/>
                </a:ext>
              </a:extLst>
            </p:cNvPr>
            <p:cNvSpPr/>
            <p:nvPr/>
          </p:nvSpPr>
          <p:spPr>
            <a:xfrm>
              <a:off x="7423427" y="497244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2D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7" name="object 144">
              <a:extLst>
                <a:ext uri="{FF2B5EF4-FFF2-40B4-BE49-F238E27FC236}">
                  <a16:creationId xmlns:a16="http://schemas.microsoft.com/office/drawing/2014/main" id="{F226A050-1CEE-47FD-9C60-ADE8E0E04CA0}"/>
                </a:ext>
              </a:extLst>
            </p:cNvPr>
            <p:cNvSpPr/>
            <p:nvPr/>
          </p:nvSpPr>
          <p:spPr>
            <a:xfrm>
              <a:off x="7423427" y="492047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46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8" name="object 145">
              <a:extLst>
                <a:ext uri="{FF2B5EF4-FFF2-40B4-BE49-F238E27FC236}">
                  <a16:creationId xmlns:a16="http://schemas.microsoft.com/office/drawing/2014/main" id="{BD1F3D7E-8A9A-4554-AB1F-8FFB727D6818}"/>
                </a:ext>
              </a:extLst>
            </p:cNvPr>
            <p:cNvSpPr/>
            <p:nvPr/>
          </p:nvSpPr>
          <p:spPr>
            <a:xfrm>
              <a:off x="7423427" y="4869256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12"/>
                  </a:lnTo>
                  <a:lnTo>
                    <a:pt x="221428" y="5121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5D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9" name="object 146">
              <a:extLst>
                <a:ext uri="{FF2B5EF4-FFF2-40B4-BE49-F238E27FC236}">
                  <a16:creationId xmlns:a16="http://schemas.microsoft.com/office/drawing/2014/main" id="{6E541C14-CAEF-44F8-A5D8-FB282E49094F}"/>
                </a:ext>
              </a:extLst>
            </p:cNvPr>
            <p:cNvSpPr/>
            <p:nvPr/>
          </p:nvSpPr>
          <p:spPr>
            <a:xfrm>
              <a:off x="7423427" y="481728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74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0" name="object 147">
              <a:extLst>
                <a:ext uri="{FF2B5EF4-FFF2-40B4-BE49-F238E27FC236}">
                  <a16:creationId xmlns:a16="http://schemas.microsoft.com/office/drawing/2014/main" id="{698A6925-D78B-486F-87D2-A762CDD65B6A}"/>
                </a:ext>
              </a:extLst>
            </p:cNvPr>
            <p:cNvSpPr/>
            <p:nvPr/>
          </p:nvSpPr>
          <p:spPr>
            <a:xfrm>
              <a:off x="7423427" y="4765348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8A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1" name="object 148">
              <a:extLst>
                <a:ext uri="{FF2B5EF4-FFF2-40B4-BE49-F238E27FC236}">
                  <a16:creationId xmlns:a16="http://schemas.microsoft.com/office/drawing/2014/main" id="{7835B11D-0F4A-4B11-904D-F199D1729BBC}"/>
                </a:ext>
              </a:extLst>
            </p:cNvPr>
            <p:cNvSpPr/>
            <p:nvPr/>
          </p:nvSpPr>
          <p:spPr>
            <a:xfrm>
              <a:off x="7423427" y="4714136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12"/>
                  </a:lnTo>
                  <a:lnTo>
                    <a:pt x="221428" y="5121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A1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2" name="object 149">
              <a:extLst>
                <a:ext uri="{FF2B5EF4-FFF2-40B4-BE49-F238E27FC236}">
                  <a16:creationId xmlns:a16="http://schemas.microsoft.com/office/drawing/2014/main" id="{49C123A8-3201-465A-8932-929BF3E03524}"/>
                </a:ext>
              </a:extLst>
            </p:cNvPr>
            <p:cNvSpPr/>
            <p:nvPr/>
          </p:nvSpPr>
          <p:spPr>
            <a:xfrm>
              <a:off x="7423427" y="4662167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B8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3" name="object 150">
              <a:extLst>
                <a:ext uri="{FF2B5EF4-FFF2-40B4-BE49-F238E27FC236}">
                  <a16:creationId xmlns:a16="http://schemas.microsoft.com/office/drawing/2014/main" id="{E0D22CB9-66DA-46EA-9CBE-BE899B0EFE79}"/>
                </a:ext>
              </a:extLst>
            </p:cNvPr>
            <p:cNvSpPr/>
            <p:nvPr/>
          </p:nvSpPr>
          <p:spPr>
            <a:xfrm>
              <a:off x="7423427" y="461021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D1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4" name="object 151">
              <a:extLst>
                <a:ext uri="{FF2B5EF4-FFF2-40B4-BE49-F238E27FC236}">
                  <a16:creationId xmlns:a16="http://schemas.microsoft.com/office/drawing/2014/main" id="{59911832-AE52-4A62-BCEE-70172EECAC01}"/>
                </a:ext>
              </a:extLst>
            </p:cNvPr>
            <p:cNvSpPr/>
            <p:nvPr/>
          </p:nvSpPr>
          <p:spPr>
            <a:xfrm>
              <a:off x="7423427" y="4558982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36"/>
                  </a:lnTo>
                  <a:lnTo>
                    <a:pt x="221428" y="5123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E8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5" name="object 152">
              <a:extLst>
                <a:ext uri="{FF2B5EF4-FFF2-40B4-BE49-F238E27FC236}">
                  <a16:creationId xmlns:a16="http://schemas.microsoft.com/office/drawing/2014/main" id="{4E435591-ECBF-456D-8662-C2EBE693D2D8}"/>
                </a:ext>
              </a:extLst>
            </p:cNvPr>
            <p:cNvSpPr/>
            <p:nvPr/>
          </p:nvSpPr>
          <p:spPr>
            <a:xfrm>
              <a:off x="7423427" y="4507043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6" name="object 153">
              <a:extLst>
                <a:ext uri="{FF2B5EF4-FFF2-40B4-BE49-F238E27FC236}">
                  <a16:creationId xmlns:a16="http://schemas.microsoft.com/office/drawing/2014/main" id="{48CF0AE3-8D23-4D0F-B3A1-F8C374BE7833}"/>
                </a:ext>
              </a:extLst>
            </p:cNvPr>
            <p:cNvSpPr/>
            <p:nvPr/>
          </p:nvSpPr>
          <p:spPr>
            <a:xfrm>
              <a:off x="7423427" y="4455074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EA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7" name="object 154">
              <a:extLst>
                <a:ext uri="{FF2B5EF4-FFF2-40B4-BE49-F238E27FC236}">
                  <a16:creationId xmlns:a16="http://schemas.microsoft.com/office/drawing/2014/main" id="{2F3CCF05-E26D-47AF-9B70-1D70C8B24F44}"/>
                </a:ext>
              </a:extLst>
            </p:cNvPr>
            <p:cNvSpPr/>
            <p:nvPr/>
          </p:nvSpPr>
          <p:spPr>
            <a:xfrm>
              <a:off x="7423427" y="440312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D4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8" name="object 155">
              <a:extLst>
                <a:ext uri="{FF2B5EF4-FFF2-40B4-BE49-F238E27FC236}">
                  <a16:creationId xmlns:a16="http://schemas.microsoft.com/office/drawing/2014/main" id="{51596563-5F91-424E-99B7-52466896A0BE}"/>
                </a:ext>
              </a:extLst>
            </p:cNvPr>
            <p:cNvSpPr/>
            <p:nvPr/>
          </p:nvSpPr>
          <p:spPr>
            <a:xfrm>
              <a:off x="7423427" y="4351888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36"/>
                  </a:lnTo>
                  <a:lnTo>
                    <a:pt x="221428" y="5123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BE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9" name="object 156">
              <a:extLst>
                <a:ext uri="{FF2B5EF4-FFF2-40B4-BE49-F238E27FC236}">
                  <a16:creationId xmlns:a16="http://schemas.microsoft.com/office/drawing/2014/main" id="{2AAEF6A6-C318-4C83-AC3F-918541B491B1}"/>
                </a:ext>
              </a:extLst>
            </p:cNvPr>
            <p:cNvSpPr/>
            <p:nvPr/>
          </p:nvSpPr>
          <p:spPr>
            <a:xfrm>
              <a:off x="7423427" y="4299949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AA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0" name="object 157">
              <a:extLst>
                <a:ext uri="{FF2B5EF4-FFF2-40B4-BE49-F238E27FC236}">
                  <a16:creationId xmlns:a16="http://schemas.microsoft.com/office/drawing/2014/main" id="{4A5431CB-7423-44B2-8A59-EDFFADA66E78}"/>
                </a:ext>
              </a:extLst>
            </p:cNvPr>
            <p:cNvSpPr/>
            <p:nvPr/>
          </p:nvSpPr>
          <p:spPr>
            <a:xfrm>
              <a:off x="7423427" y="4247981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94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1" name="object 158">
              <a:extLst>
                <a:ext uri="{FF2B5EF4-FFF2-40B4-BE49-F238E27FC236}">
                  <a16:creationId xmlns:a16="http://schemas.microsoft.com/office/drawing/2014/main" id="{E7982E70-3B95-4FF7-81F5-6458E30CC56B}"/>
                </a:ext>
              </a:extLst>
            </p:cNvPr>
            <p:cNvSpPr/>
            <p:nvPr/>
          </p:nvSpPr>
          <p:spPr>
            <a:xfrm>
              <a:off x="7423427" y="4196763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12"/>
                  </a:lnTo>
                  <a:lnTo>
                    <a:pt x="221428" y="5121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80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2" name="object 159">
              <a:extLst>
                <a:ext uri="{FF2B5EF4-FFF2-40B4-BE49-F238E27FC236}">
                  <a16:creationId xmlns:a16="http://schemas.microsoft.com/office/drawing/2014/main" id="{FC36D09E-742E-4FD3-ACBC-90D663C9415F}"/>
                </a:ext>
              </a:extLst>
            </p:cNvPr>
            <p:cNvSpPr/>
            <p:nvPr/>
          </p:nvSpPr>
          <p:spPr>
            <a:xfrm>
              <a:off x="7423427" y="4144795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6A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3" name="object 160">
              <a:extLst>
                <a:ext uri="{FF2B5EF4-FFF2-40B4-BE49-F238E27FC236}">
                  <a16:creationId xmlns:a16="http://schemas.microsoft.com/office/drawing/2014/main" id="{73F91735-6ED9-434C-BF8B-E4126D16F69B}"/>
                </a:ext>
              </a:extLst>
            </p:cNvPr>
            <p:cNvSpPr/>
            <p:nvPr/>
          </p:nvSpPr>
          <p:spPr>
            <a:xfrm>
              <a:off x="7423427" y="409285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54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4" name="object 161">
              <a:extLst>
                <a:ext uri="{FF2B5EF4-FFF2-40B4-BE49-F238E27FC236}">
                  <a16:creationId xmlns:a16="http://schemas.microsoft.com/office/drawing/2014/main" id="{74AC21C4-6632-40E6-9B2A-3C1D972042D8}"/>
                </a:ext>
              </a:extLst>
            </p:cNvPr>
            <p:cNvSpPr/>
            <p:nvPr/>
          </p:nvSpPr>
          <p:spPr>
            <a:xfrm>
              <a:off x="7423427" y="4041619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36"/>
                  </a:lnTo>
                  <a:lnTo>
                    <a:pt x="221428" y="51236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40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5" name="object 162">
              <a:extLst>
                <a:ext uri="{FF2B5EF4-FFF2-40B4-BE49-F238E27FC236}">
                  <a16:creationId xmlns:a16="http://schemas.microsoft.com/office/drawing/2014/main" id="{FCB57547-9A8A-4C69-8DDC-9EB3E9F7D3EE}"/>
                </a:ext>
              </a:extLst>
            </p:cNvPr>
            <p:cNvSpPr/>
            <p:nvPr/>
          </p:nvSpPr>
          <p:spPr>
            <a:xfrm>
              <a:off x="7423427" y="3989670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44"/>
                  </a:lnTo>
                  <a:lnTo>
                    <a:pt x="221428" y="51944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2A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6" name="object 163">
              <a:extLst>
                <a:ext uri="{FF2B5EF4-FFF2-40B4-BE49-F238E27FC236}">
                  <a16:creationId xmlns:a16="http://schemas.microsoft.com/office/drawing/2014/main" id="{9E9349F9-068D-4A1F-9FED-54FA79C28DFF}"/>
                </a:ext>
              </a:extLst>
            </p:cNvPr>
            <p:cNvSpPr/>
            <p:nvPr/>
          </p:nvSpPr>
          <p:spPr>
            <a:xfrm>
              <a:off x="7423427" y="3937702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15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7" name="object 164">
              <a:extLst>
                <a:ext uri="{FF2B5EF4-FFF2-40B4-BE49-F238E27FC236}">
                  <a16:creationId xmlns:a16="http://schemas.microsoft.com/office/drawing/2014/main" id="{20E337BC-ADE1-4378-9F55-A62FDB0EDCDC}"/>
                </a:ext>
              </a:extLst>
            </p:cNvPr>
            <p:cNvSpPr/>
            <p:nvPr/>
          </p:nvSpPr>
          <p:spPr>
            <a:xfrm>
              <a:off x="7423427" y="3886494"/>
              <a:ext cx="221615" cy="51435"/>
            </a:xfrm>
            <a:custGeom>
              <a:avLst/>
              <a:gdLst/>
              <a:ahLst/>
              <a:cxnLst/>
              <a:rect l="l" t="t" r="r" b="b"/>
              <a:pathLst>
                <a:path w="221615" h="51435">
                  <a:moveTo>
                    <a:pt x="221428" y="0"/>
                  </a:moveTo>
                  <a:lnTo>
                    <a:pt x="0" y="0"/>
                  </a:lnTo>
                  <a:lnTo>
                    <a:pt x="0" y="51212"/>
                  </a:lnTo>
                  <a:lnTo>
                    <a:pt x="221428" y="51212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0000FF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8" name="object 165">
              <a:extLst>
                <a:ext uri="{FF2B5EF4-FFF2-40B4-BE49-F238E27FC236}">
                  <a16:creationId xmlns:a16="http://schemas.microsoft.com/office/drawing/2014/main" id="{19CD1657-9EE9-4AF1-96B4-84DE29978B41}"/>
                </a:ext>
              </a:extLst>
            </p:cNvPr>
            <p:cNvSpPr/>
            <p:nvPr/>
          </p:nvSpPr>
          <p:spPr>
            <a:xfrm>
              <a:off x="7423427" y="3834526"/>
              <a:ext cx="221615" cy="52069"/>
            </a:xfrm>
            <a:custGeom>
              <a:avLst/>
              <a:gdLst/>
              <a:ahLst/>
              <a:cxnLst/>
              <a:rect l="l" t="t" r="r" b="b"/>
              <a:pathLst>
                <a:path w="221615" h="52070">
                  <a:moveTo>
                    <a:pt x="221428" y="0"/>
                  </a:moveTo>
                  <a:lnTo>
                    <a:pt x="0" y="0"/>
                  </a:lnTo>
                  <a:lnTo>
                    <a:pt x="0" y="51968"/>
                  </a:lnTo>
                  <a:lnTo>
                    <a:pt x="221428" y="51968"/>
                  </a:lnTo>
                  <a:lnTo>
                    <a:pt x="221428" y="0"/>
                  </a:lnTo>
                  <a:close/>
                </a:path>
              </a:pathLst>
            </a:custGeom>
            <a:solidFill>
              <a:srgbClr val="808080"/>
            </a:solidFill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9" name="object 166">
              <a:extLst>
                <a:ext uri="{FF2B5EF4-FFF2-40B4-BE49-F238E27FC236}">
                  <a16:creationId xmlns:a16="http://schemas.microsoft.com/office/drawing/2014/main" id="{DC1EFE68-EC45-48A6-8C5B-AA4E469918EF}"/>
                </a:ext>
              </a:extLst>
            </p:cNvPr>
            <p:cNvSpPr/>
            <p:nvPr/>
          </p:nvSpPr>
          <p:spPr>
            <a:xfrm>
              <a:off x="7423427" y="3834521"/>
              <a:ext cx="272415" cy="2586355"/>
            </a:xfrm>
            <a:custGeom>
              <a:avLst/>
              <a:gdLst/>
              <a:ahLst/>
              <a:cxnLst/>
              <a:rect l="l" t="t" r="r" b="b"/>
              <a:pathLst>
                <a:path w="272415" h="2586354">
                  <a:moveTo>
                    <a:pt x="221428" y="2586082"/>
                  </a:moveTo>
                  <a:lnTo>
                    <a:pt x="221428" y="0"/>
                  </a:lnTo>
                </a:path>
                <a:path w="272415" h="2586354">
                  <a:moveTo>
                    <a:pt x="221428" y="2534138"/>
                  </a:moveTo>
                  <a:lnTo>
                    <a:pt x="272008" y="2534138"/>
                  </a:lnTo>
                </a:path>
                <a:path w="272415" h="2586354">
                  <a:moveTo>
                    <a:pt x="221428" y="2223868"/>
                  </a:moveTo>
                  <a:lnTo>
                    <a:pt x="272008" y="2223868"/>
                  </a:lnTo>
                </a:path>
                <a:path w="272415" h="2586354">
                  <a:moveTo>
                    <a:pt x="221428" y="1913589"/>
                  </a:moveTo>
                  <a:lnTo>
                    <a:pt x="272008" y="1913589"/>
                  </a:lnTo>
                </a:path>
                <a:path w="272415" h="2586354">
                  <a:moveTo>
                    <a:pt x="221428" y="1603320"/>
                  </a:moveTo>
                  <a:lnTo>
                    <a:pt x="272008" y="1603320"/>
                  </a:lnTo>
                </a:path>
                <a:path w="272415" h="2586354">
                  <a:moveTo>
                    <a:pt x="221428" y="1293041"/>
                  </a:moveTo>
                  <a:lnTo>
                    <a:pt x="272008" y="1293041"/>
                  </a:lnTo>
                </a:path>
                <a:path w="272415" h="2586354">
                  <a:moveTo>
                    <a:pt x="221428" y="982771"/>
                  </a:moveTo>
                  <a:lnTo>
                    <a:pt x="272008" y="982771"/>
                  </a:lnTo>
                </a:path>
                <a:path w="272415" h="2586354">
                  <a:moveTo>
                    <a:pt x="221428" y="672521"/>
                  </a:moveTo>
                  <a:lnTo>
                    <a:pt x="272008" y="672521"/>
                  </a:lnTo>
                </a:path>
                <a:path w="272415" h="2586354">
                  <a:moveTo>
                    <a:pt x="221428" y="362242"/>
                  </a:moveTo>
                  <a:lnTo>
                    <a:pt x="272008" y="362242"/>
                  </a:lnTo>
                </a:path>
                <a:path w="272415" h="2586354">
                  <a:moveTo>
                    <a:pt x="221428" y="51973"/>
                  </a:moveTo>
                  <a:lnTo>
                    <a:pt x="272008" y="51973"/>
                  </a:lnTo>
                </a:path>
                <a:path w="272415" h="2586354">
                  <a:moveTo>
                    <a:pt x="0" y="0"/>
                  </a:moveTo>
                  <a:lnTo>
                    <a:pt x="221428" y="0"/>
                  </a:lnTo>
                  <a:lnTo>
                    <a:pt x="221428" y="2586082"/>
                  </a:lnTo>
                  <a:lnTo>
                    <a:pt x="0" y="2586082"/>
                  </a:lnTo>
                  <a:lnTo>
                    <a:pt x="0" y="0"/>
                  </a:lnTo>
                </a:path>
              </a:pathLst>
            </a:custGeom>
            <a:ln w="58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00" name="object 167">
            <a:extLst>
              <a:ext uri="{FF2B5EF4-FFF2-40B4-BE49-F238E27FC236}">
                <a16:creationId xmlns:a16="http://schemas.microsoft.com/office/drawing/2014/main" id="{726E6CED-3BBB-4992-977A-12DEAD2204C6}"/>
              </a:ext>
            </a:extLst>
          </p:cNvPr>
          <p:cNvSpPr txBox="1"/>
          <p:nvPr/>
        </p:nvSpPr>
        <p:spPr>
          <a:xfrm>
            <a:off x="7375214" y="8617292"/>
            <a:ext cx="468183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7.88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1" name="object 168">
            <a:extLst>
              <a:ext uri="{FF2B5EF4-FFF2-40B4-BE49-F238E27FC236}">
                <a16:creationId xmlns:a16="http://schemas.microsoft.com/office/drawing/2014/main" id="{4061751A-7AA3-4F9B-946A-C695BED16EF8}"/>
              </a:ext>
            </a:extLst>
          </p:cNvPr>
          <p:cNvSpPr txBox="1"/>
          <p:nvPr/>
        </p:nvSpPr>
        <p:spPr>
          <a:xfrm>
            <a:off x="7375214" y="8307013"/>
            <a:ext cx="468183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7.95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2" name="object 169">
            <a:extLst>
              <a:ext uri="{FF2B5EF4-FFF2-40B4-BE49-F238E27FC236}">
                <a16:creationId xmlns:a16="http://schemas.microsoft.com/office/drawing/2014/main" id="{6BEE7A3D-FA15-44E8-A8FE-8E5363135C8C}"/>
              </a:ext>
            </a:extLst>
          </p:cNvPr>
          <p:cNvSpPr txBox="1"/>
          <p:nvPr/>
        </p:nvSpPr>
        <p:spPr>
          <a:xfrm>
            <a:off x="7375214" y="7996763"/>
            <a:ext cx="468183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8.03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3" name="object 170">
            <a:extLst>
              <a:ext uri="{FF2B5EF4-FFF2-40B4-BE49-F238E27FC236}">
                <a16:creationId xmlns:a16="http://schemas.microsoft.com/office/drawing/2014/main" id="{7F885993-BB78-4AEF-8DF9-8D6456DB9BCC}"/>
              </a:ext>
            </a:extLst>
          </p:cNvPr>
          <p:cNvSpPr txBox="1"/>
          <p:nvPr/>
        </p:nvSpPr>
        <p:spPr>
          <a:xfrm>
            <a:off x="7375214" y="7686494"/>
            <a:ext cx="468183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8.10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" name="object 171">
            <a:extLst>
              <a:ext uri="{FF2B5EF4-FFF2-40B4-BE49-F238E27FC236}">
                <a16:creationId xmlns:a16="http://schemas.microsoft.com/office/drawing/2014/main" id="{5C2D7419-C6CE-4B4A-88C0-DDFF07AC523C}"/>
              </a:ext>
            </a:extLst>
          </p:cNvPr>
          <p:cNvSpPr txBox="1"/>
          <p:nvPr/>
        </p:nvSpPr>
        <p:spPr>
          <a:xfrm>
            <a:off x="7375214" y="7376215"/>
            <a:ext cx="468183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8.18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5" name="object 172">
            <a:extLst>
              <a:ext uri="{FF2B5EF4-FFF2-40B4-BE49-F238E27FC236}">
                <a16:creationId xmlns:a16="http://schemas.microsoft.com/office/drawing/2014/main" id="{F78EAFD9-BB6E-4BA8-8813-8BFC6FBD05BB}"/>
              </a:ext>
            </a:extLst>
          </p:cNvPr>
          <p:cNvSpPr txBox="1"/>
          <p:nvPr/>
        </p:nvSpPr>
        <p:spPr>
          <a:xfrm>
            <a:off x="7375214" y="7065945"/>
            <a:ext cx="468183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8.25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6" name="object 173">
            <a:extLst>
              <a:ext uri="{FF2B5EF4-FFF2-40B4-BE49-F238E27FC236}">
                <a16:creationId xmlns:a16="http://schemas.microsoft.com/office/drawing/2014/main" id="{8C33356B-B80B-4B2F-B679-E31D661BF2BA}"/>
              </a:ext>
            </a:extLst>
          </p:cNvPr>
          <p:cNvSpPr txBox="1"/>
          <p:nvPr/>
        </p:nvSpPr>
        <p:spPr>
          <a:xfrm>
            <a:off x="7375214" y="6755666"/>
            <a:ext cx="468183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8.33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7" name="object 174">
            <a:extLst>
              <a:ext uri="{FF2B5EF4-FFF2-40B4-BE49-F238E27FC236}">
                <a16:creationId xmlns:a16="http://schemas.microsoft.com/office/drawing/2014/main" id="{F18585B3-531B-4008-9EA1-5C47B8CAAFD7}"/>
              </a:ext>
            </a:extLst>
          </p:cNvPr>
          <p:cNvSpPr txBox="1"/>
          <p:nvPr/>
        </p:nvSpPr>
        <p:spPr>
          <a:xfrm>
            <a:off x="7375214" y="6445397"/>
            <a:ext cx="468183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8.40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8" name="object 175">
            <a:extLst>
              <a:ext uri="{FF2B5EF4-FFF2-40B4-BE49-F238E27FC236}">
                <a16:creationId xmlns:a16="http://schemas.microsoft.com/office/drawing/2014/main" id="{00A2AB73-318B-461D-93D8-5C5A90462CCD}"/>
              </a:ext>
            </a:extLst>
          </p:cNvPr>
          <p:cNvSpPr txBox="1"/>
          <p:nvPr/>
        </p:nvSpPr>
        <p:spPr>
          <a:xfrm>
            <a:off x="7091478" y="6297531"/>
            <a:ext cx="205104" cy="1679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9" name="object 176">
            <a:extLst>
              <a:ext uri="{FF2B5EF4-FFF2-40B4-BE49-F238E27FC236}">
                <a16:creationId xmlns:a16="http://schemas.microsoft.com/office/drawing/2014/main" id="{3B46BE8C-5A12-4DF6-ABD5-9290E2FF99F2}"/>
              </a:ext>
            </a:extLst>
          </p:cNvPr>
          <p:cNvSpPr txBox="1"/>
          <p:nvPr/>
        </p:nvSpPr>
        <p:spPr>
          <a:xfrm>
            <a:off x="77436" y="7575072"/>
            <a:ext cx="431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sz="1800" b="1" spc="-8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0" name="object 368">
            <a:extLst>
              <a:ext uri="{FF2B5EF4-FFF2-40B4-BE49-F238E27FC236}">
                <a16:creationId xmlns:a16="http://schemas.microsoft.com/office/drawing/2014/main" id="{C8686AE1-4BCE-4D88-9401-88041E2457CF}"/>
              </a:ext>
            </a:extLst>
          </p:cNvPr>
          <p:cNvSpPr/>
          <p:nvPr/>
        </p:nvSpPr>
        <p:spPr>
          <a:xfrm>
            <a:off x="1053566" y="6745635"/>
            <a:ext cx="2103120" cy="2194560"/>
          </a:xfrm>
          <a:custGeom>
            <a:avLst/>
            <a:gdLst/>
            <a:ahLst/>
            <a:cxnLst/>
            <a:rect l="l" t="t" r="r" b="b"/>
            <a:pathLst>
              <a:path w="2103120" h="2194560">
                <a:moveTo>
                  <a:pt x="0" y="2194560"/>
                </a:moveTo>
                <a:lnTo>
                  <a:pt x="2103120" y="2194560"/>
                </a:lnTo>
                <a:lnTo>
                  <a:pt x="2103120" y="0"/>
                </a:lnTo>
                <a:lnTo>
                  <a:pt x="0" y="0"/>
                </a:lnTo>
                <a:lnTo>
                  <a:pt x="0" y="2194560"/>
                </a:lnTo>
                <a:close/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1" name="object 369">
            <a:extLst>
              <a:ext uri="{FF2B5EF4-FFF2-40B4-BE49-F238E27FC236}">
                <a16:creationId xmlns:a16="http://schemas.microsoft.com/office/drawing/2014/main" id="{E4476B4B-98DE-4882-B36D-51CA63BCE9CC}"/>
              </a:ext>
            </a:extLst>
          </p:cNvPr>
          <p:cNvSpPr txBox="1"/>
          <p:nvPr/>
        </p:nvSpPr>
        <p:spPr>
          <a:xfrm>
            <a:off x="5892462" y="8909195"/>
            <a:ext cx="290830" cy="349885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7.95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5250">
              <a:lnSpc>
                <a:spcPct val="100000"/>
              </a:lnSpc>
              <a:spcBef>
                <a:spcPts val="35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2" name="object 370">
            <a:extLst>
              <a:ext uri="{FF2B5EF4-FFF2-40B4-BE49-F238E27FC236}">
                <a16:creationId xmlns:a16="http://schemas.microsoft.com/office/drawing/2014/main" id="{C8A4F1B0-C461-4B5D-BC2D-F15B02C4ADCC}"/>
              </a:ext>
            </a:extLst>
          </p:cNvPr>
          <p:cNvSpPr txBox="1"/>
          <p:nvPr/>
        </p:nvSpPr>
        <p:spPr>
          <a:xfrm>
            <a:off x="9282804" y="8885732"/>
            <a:ext cx="426720" cy="357790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2.76</a:t>
            </a:r>
            <a:endParaRPr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" algn="ctr">
              <a:lnSpc>
                <a:spcPct val="100000"/>
              </a:lnSpc>
              <a:spcBef>
                <a:spcPts val="489"/>
              </a:spcBef>
            </a:pPr>
            <a:r>
              <a:rPr lang="es-ES"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3" name="object 371">
            <a:extLst>
              <a:ext uri="{FF2B5EF4-FFF2-40B4-BE49-F238E27FC236}">
                <a16:creationId xmlns:a16="http://schemas.microsoft.com/office/drawing/2014/main" id="{7AAFB439-084F-490E-967D-A8B0F37886C3}"/>
              </a:ext>
            </a:extLst>
          </p:cNvPr>
          <p:cNvSpPr txBox="1"/>
          <p:nvPr/>
        </p:nvSpPr>
        <p:spPr>
          <a:xfrm>
            <a:off x="10280654" y="8892315"/>
            <a:ext cx="313055" cy="344966"/>
          </a:xfrm>
          <a:prstGeom prst="rect">
            <a:avLst/>
          </a:prstGeom>
        </p:spPr>
        <p:txBody>
          <a:bodyPr vert="horz" wrap="square" lIns="0" tIns="12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sz="10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" name="object 372">
            <a:extLst>
              <a:ext uri="{FF2B5EF4-FFF2-40B4-BE49-F238E27FC236}">
                <a16:creationId xmlns:a16="http://schemas.microsoft.com/office/drawing/2014/main" id="{FCB723C2-99BD-4331-8737-BD92B2BD6A75}"/>
              </a:ext>
            </a:extLst>
          </p:cNvPr>
          <p:cNvSpPr txBox="1"/>
          <p:nvPr/>
        </p:nvSpPr>
        <p:spPr>
          <a:xfrm>
            <a:off x="7375214" y="8934085"/>
            <a:ext cx="468183" cy="161583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7.80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" name="object 373">
            <a:extLst>
              <a:ext uri="{FF2B5EF4-FFF2-40B4-BE49-F238E27FC236}">
                <a16:creationId xmlns:a16="http://schemas.microsoft.com/office/drawing/2014/main" id="{3BFBF364-7FFD-4159-A100-A01FF28E2B25}"/>
              </a:ext>
            </a:extLst>
          </p:cNvPr>
          <p:cNvSpPr txBox="1"/>
          <p:nvPr/>
        </p:nvSpPr>
        <p:spPr>
          <a:xfrm>
            <a:off x="11185493" y="8922022"/>
            <a:ext cx="468183" cy="161583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10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2.12</a:t>
            </a:r>
            <a:endParaRPr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6" name="object 374">
            <a:extLst>
              <a:ext uri="{FF2B5EF4-FFF2-40B4-BE49-F238E27FC236}">
                <a16:creationId xmlns:a16="http://schemas.microsoft.com/office/drawing/2014/main" id="{E1CCC2A3-9F80-47A0-A76E-6286006380D5}"/>
              </a:ext>
            </a:extLst>
          </p:cNvPr>
          <p:cNvSpPr txBox="1"/>
          <p:nvPr/>
        </p:nvSpPr>
        <p:spPr>
          <a:xfrm>
            <a:off x="3901901" y="8972739"/>
            <a:ext cx="532130" cy="28638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8125">
              <a:lnSpc>
                <a:spcPct val="100000"/>
              </a:lnSpc>
              <a:spcBef>
                <a:spcPts val="7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7" name="object 375">
            <a:extLst>
              <a:ext uri="{FF2B5EF4-FFF2-40B4-BE49-F238E27FC236}">
                <a16:creationId xmlns:a16="http://schemas.microsoft.com/office/drawing/2014/main" id="{9E98FD53-7D8F-4A45-AF1E-1CAE6734E76D}"/>
              </a:ext>
            </a:extLst>
          </p:cNvPr>
          <p:cNvSpPr txBox="1"/>
          <p:nvPr/>
        </p:nvSpPr>
        <p:spPr>
          <a:xfrm>
            <a:off x="7787861" y="8966790"/>
            <a:ext cx="532130" cy="28638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8125">
              <a:lnSpc>
                <a:spcPct val="100000"/>
              </a:lnSpc>
              <a:spcBef>
                <a:spcPts val="7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8" name="object 376">
            <a:extLst>
              <a:ext uri="{FF2B5EF4-FFF2-40B4-BE49-F238E27FC236}">
                <a16:creationId xmlns:a16="http://schemas.microsoft.com/office/drawing/2014/main" id="{710DAD0B-7F4D-4A97-86FE-A524C926BA9F}"/>
              </a:ext>
            </a:extLst>
          </p:cNvPr>
          <p:cNvSpPr txBox="1"/>
          <p:nvPr/>
        </p:nvSpPr>
        <p:spPr>
          <a:xfrm>
            <a:off x="4577163" y="9111032"/>
            <a:ext cx="30607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9" name="object 377">
            <a:extLst>
              <a:ext uri="{FF2B5EF4-FFF2-40B4-BE49-F238E27FC236}">
                <a16:creationId xmlns:a16="http://schemas.microsoft.com/office/drawing/2014/main" id="{F5FBCF64-833C-4A76-8D4F-FA6E19FCE517}"/>
              </a:ext>
            </a:extLst>
          </p:cNvPr>
          <p:cNvSpPr txBox="1"/>
          <p:nvPr/>
        </p:nvSpPr>
        <p:spPr>
          <a:xfrm>
            <a:off x="5058109" y="9111032"/>
            <a:ext cx="24511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0" name="object 378">
            <a:extLst>
              <a:ext uri="{FF2B5EF4-FFF2-40B4-BE49-F238E27FC236}">
                <a16:creationId xmlns:a16="http://schemas.microsoft.com/office/drawing/2014/main" id="{914FD80D-B19D-46A8-8FC8-2B07BC5B97D0}"/>
              </a:ext>
            </a:extLst>
          </p:cNvPr>
          <p:cNvSpPr txBox="1"/>
          <p:nvPr/>
        </p:nvSpPr>
        <p:spPr>
          <a:xfrm>
            <a:off x="5436429" y="9111032"/>
            <a:ext cx="386715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1" name="object 379">
            <a:extLst>
              <a:ext uri="{FF2B5EF4-FFF2-40B4-BE49-F238E27FC236}">
                <a16:creationId xmlns:a16="http://schemas.microsoft.com/office/drawing/2014/main" id="{430BCADB-FCF4-4BEB-BBDC-7DCCEB1D35FD}"/>
              </a:ext>
            </a:extLst>
          </p:cNvPr>
          <p:cNvSpPr txBox="1"/>
          <p:nvPr/>
        </p:nvSpPr>
        <p:spPr>
          <a:xfrm>
            <a:off x="6394695" y="9111032"/>
            <a:ext cx="26924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2" name="object 380">
            <a:extLst>
              <a:ext uri="{FF2B5EF4-FFF2-40B4-BE49-F238E27FC236}">
                <a16:creationId xmlns:a16="http://schemas.microsoft.com/office/drawing/2014/main" id="{8B99FCB1-A6DB-4EF0-80E8-393D1469572C}"/>
              </a:ext>
            </a:extLst>
          </p:cNvPr>
          <p:cNvSpPr txBox="1"/>
          <p:nvPr/>
        </p:nvSpPr>
        <p:spPr>
          <a:xfrm>
            <a:off x="6844121" y="9111032"/>
            <a:ext cx="26924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3" name="object 381">
            <a:extLst>
              <a:ext uri="{FF2B5EF4-FFF2-40B4-BE49-F238E27FC236}">
                <a16:creationId xmlns:a16="http://schemas.microsoft.com/office/drawing/2014/main" id="{A4741C90-081D-4A46-B630-94E00CE17C6B}"/>
              </a:ext>
            </a:extLst>
          </p:cNvPr>
          <p:cNvSpPr txBox="1"/>
          <p:nvPr/>
        </p:nvSpPr>
        <p:spPr>
          <a:xfrm>
            <a:off x="8463122" y="9105051"/>
            <a:ext cx="30607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" name="object 382">
            <a:extLst>
              <a:ext uri="{FF2B5EF4-FFF2-40B4-BE49-F238E27FC236}">
                <a16:creationId xmlns:a16="http://schemas.microsoft.com/office/drawing/2014/main" id="{6900FCEB-B143-4328-A993-8B9E84B8A415}"/>
              </a:ext>
            </a:extLst>
          </p:cNvPr>
          <p:cNvSpPr txBox="1"/>
          <p:nvPr/>
        </p:nvSpPr>
        <p:spPr>
          <a:xfrm>
            <a:off x="8944069" y="9105051"/>
            <a:ext cx="24511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sz="8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5" name="object 383">
            <a:extLst>
              <a:ext uri="{FF2B5EF4-FFF2-40B4-BE49-F238E27FC236}">
                <a16:creationId xmlns:a16="http://schemas.microsoft.com/office/drawing/2014/main" id="{1979435E-3540-4D26-A48D-FBBB6DD079E0}"/>
              </a:ext>
            </a:extLst>
          </p:cNvPr>
          <p:cNvSpPr txBox="1"/>
          <p:nvPr/>
        </p:nvSpPr>
        <p:spPr>
          <a:xfrm>
            <a:off x="9861275" y="9105051"/>
            <a:ext cx="208279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6" name="object 384">
            <a:extLst>
              <a:ext uri="{FF2B5EF4-FFF2-40B4-BE49-F238E27FC236}">
                <a16:creationId xmlns:a16="http://schemas.microsoft.com/office/drawing/2014/main" id="{8A93276A-8949-45AC-B038-D120C0551C03}"/>
              </a:ext>
            </a:extLst>
          </p:cNvPr>
          <p:cNvSpPr txBox="1"/>
          <p:nvPr/>
        </p:nvSpPr>
        <p:spPr>
          <a:xfrm>
            <a:off x="10730080" y="9105051"/>
            <a:ext cx="269240" cy="134652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endParaRPr sz="8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6" name="object 29">
            <a:extLst>
              <a:ext uri="{FF2B5EF4-FFF2-40B4-BE49-F238E27FC236}">
                <a16:creationId xmlns:a16="http://schemas.microsoft.com/office/drawing/2014/main" id="{81AD8C75-EB34-48C5-ABA6-53C939A80E6F}"/>
              </a:ext>
            </a:extLst>
          </p:cNvPr>
          <p:cNvSpPr txBox="1"/>
          <p:nvPr/>
        </p:nvSpPr>
        <p:spPr>
          <a:xfrm>
            <a:off x="3837762" y="1644712"/>
            <a:ext cx="161583" cy="392430"/>
          </a:xfrm>
          <a:prstGeom prst="rect">
            <a:avLst/>
          </a:prstGeom>
        </p:spPr>
        <p:txBody>
          <a:bodyPr vert="vert270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05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105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spc="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7" name="object 111">
            <a:extLst>
              <a:ext uri="{FF2B5EF4-FFF2-40B4-BE49-F238E27FC236}">
                <a16:creationId xmlns:a16="http://schemas.microsoft.com/office/drawing/2014/main" id="{6A96C7F8-D7F9-4BB5-8960-B9249C545FC8}"/>
              </a:ext>
            </a:extLst>
          </p:cNvPr>
          <p:cNvSpPr txBox="1"/>
          <p:nvPr/>
        </p:nvSpPr>
        <p:spPr>
          <a:xfrm>
            <a:off x="7700939" y="1654120"/>
            <a:ext cx="138499" cy="447253"/>
          </a:xfrm>
          <a:prstGeom prst="rect">
            <a:avLst/>
          </a:prstGeom>
        </p:spPr>
        <p:txBody>
          <a:bodyPr vert="vert270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900" b="1" spc="-6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9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</a:p>
        </p:txBody>
      </p:sp>
      <p:sp>
        <p:nvSpPr>
          <p:cNvPr id="688" name="object 173">
            <a:extLst>
              <a:ext uri="{FF2B5EF4-FFF2-40B4-BE49-F238E27FC236}">
                <a16:creationId xmlns:a16="http://schemas.microsoft.com/office/drawing/2014/main" id="{3335D683-F8CF-4DA8-A2D4-C9B3723CE055}"/>
              </a:ext>
            </a:extLst>
          </p:cNvPr>
          <p:cNvSpPr txBox="1"/>
          <p:nvPr/>
        </p:nvSpPr>
        <p:spPr>
          <a:xfrm>
            <a:off x="10683472" y="393036"/>
            <a:ext cx="81597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sz="1050" b="1" spc="7" baseline="-23809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05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s-ES" sz="1050" b="1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sz="1050" baseline="3571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9" name="object 195">
            <a:extLst>
              <a:ext uri="{FF2B5EF4-FFF2-40B4-BE49-F238E27FC236}">
                <a16:creationId xmlns:a16="http://schemas.microsoft.com/office/drawing/2014/main" id="{CED78A5F-18BB-4A3E-B647-58BCBE7824B3}"/>
              </a:ext>
            </a:extLst>
          </p:cNvPr>
          <p:cNvSpPr txBox="1"/>
          <p:nvPr/>
        </p:nvSpPr>
        <p:spPr>
          <a:xfrm>
            <a:off x="3858096" y="4613017"/>
            <a:ext cx="161583" cy="387350"/>
          </a:xfrm>
          <a:prstGeom prst="rect">
            <a:avLst/>
          </a:prstGeom>
        </p:spPr>
        <p:txBody>
          <a:bodyPr vert="vert270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s-ES" sz="10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0" name="object 279">
            <a:extLst>
              <a:ext uri="{FF2B5EF4-FFF2-40B4-BE49-F238E27FC236}">
                <a16:creationId xmlns:a16="http://schemas.microsoft.com/office/drawing/2014/main" id="{8215F525-5F20-4653-B90A-8B5593069586}"/>
              </a:ext>
            </a:extLst>
          </p:cNvPr>
          <p:cNvSpPr txBox="1"/>
          <p:nvPr/>
        </p:nvSpPr>
        <p:spPr>
          <a:xfrm>
            <a:off x="7753973" y="4437532"/>
            <a:ext cx="138499" cy="456993"/>
          </a:xfrm>
          <a:prstGeom prst="rect">
            <a:avLst/>
          </a:prstGeom>
        </p:spPr>
        <p:txBody>
          <a:bodyPr vert="vert270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900" b="1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9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90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1" name="object 341">
            <a:extLst>
              <a:ext uri="{FF2B5EF4-FFF2-40B4-BE49-F238E27FC236}">
                <a16:creationId xmlns:a16="http://schemas.microsoft.com/office/drawing/2014/main" id="{96D58379-B525-41E0-896C-A4BE025FD098}"/>
              </a:ext>
            </a:extLst>
          </p:cNvPr>
          <p:cNvSpPr txBox="1"/>
          <p:nvPr/>
        </p:nvSpPr>
        <p:spPr>
          <a:xfrm>
            <a:off x="10619416" y="3333591"/>
            <a:ext cx="739557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sz="1050" b="1" spc="7" baseline="-23809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05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s-ES" sz="105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sz="1050" baseline="3571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2" name="CuadroTexto 691">
            <a:extLst>
              <a:ext uri="{FF2B5EF4-FFF2-40B4-BE49-F238E27FC236}">
                <a16:creationId xmlns:a16="http://schemas.microsoft.com/office/drawing/2014/main" id="{3CEF87CA-88BF-4D77-B2C8-92546CB69245}"/>
              </a:ext>
            </a:extLst>
          </p:cNvPr>
          <p:cNvSpPr txBox="1"/>
          <p:nvPr/>
        </p:nvSpPr>
        <p:spPr>
          <a:xfrm>
            <a:off x="9231361" y="3327457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3" name="CuadroTexto 692">
            <a:extLst>
              <a:ext uri="{FF2B5EF4-FFF2-40B4-BE49-F238E27FC236}">
                <a16:creationId xmlns:a16="http://schemas.microsoft.com/office/drawing/2014/main" id="{E2A1DDE7-02E5-45A3-A7F2-42E434F6C592}"/>
              </a:ext>
            </a:extLst>
          </p:cNvPr>
          <p:cNvSpPr txBox="1"/>
          <p:nvPr/>
        </p:nvSpPr>
        <p:spPr>
          <a:xfrm>
            <a:off x="5293372" y="3309660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4" name="CuadroTexto 693">
            <a:extLst>
              <a:ext uri="{FF2B5EF4-FFF2-40B4-BE49-F238E27FC236}">
                <a16:creationId xmlns:a16="http://schemas.microsoft.com/office/drawing/2014/main" id="{8DA41825-E740-4C35-B20A-8F4EBBF09E80}"/>
              </a:ext>
            </a:extLst>
          </p:cNvPr>
          <p:cNvSpPr txBox="1"/>
          <p:nvPr/>
        </p:nvSpPr>
        <p:spPr>
          <a:xfrm>
            <a:off x="5260127" y="6254383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5" name="CuadroTexto 694">
            <a:extLst>
              <a:ext uri="{FF2B5EF4-FFF2-40B4-BE49-F238E27FC236}">
                <a16:creationId xmlns:a16="http://schemas.microsoft.com/office/drawing/2014/main" id="{3BFAA636-A466-48C0-B2C1-C10C74D4CC6D}"/>
              </a:ext>
            </a:extLst>
          </p:cNvPr>
          <p:cNvSpPr txBox="1"/>
          <p:nvPr/>
        </p:nvSpPr>
        <p:spPr>
          <a:xfrm>
            <a:off x="9143348" y="6221599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6" name="object 195">
            <a:extLst>
              <a:ext uri="{FF2B5EF4-FFF2-40B4-BE49-F238E27FC236}">
                <a16:creationId xmlns:a16="http://schemas.microsoft.com/office/drawing/2014/main" id="{E8D39C50-ED3E-404E-92C7-8F51A1140FB6}"/>
              </a:ext>
            </a:extLst>
          </p:cNvPr>
          <p:cNvSpPr txBox="1"/>
          <p:nvPr/>
        </p:nvSpPr>
        <p:spPr>
          <a:xfrm>
            <a:off x="3869461" y="7519006"/>
            <a:ext cx="161583" cy="387350"/>
          </a:xfrm>
          <a:prstGeom prst="rect">
            <a:avLst/>
          </a:prstGeom>
        </p:spPr>
        <p:txBody>
          <a:bodyPr vert="vert270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s-ES" sz="10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7" name="object 279">
            <a:extLst>
              <a:ext uri="{FF2B5EF4-FFF2-40B4-BE49-F238E27FC236}">
                <a16:creationId xmlns:a16="http://schemas.microsoft.com/office/drawing/2014/main" id="{5A3F7C49-C823-4811-8282-CB166BDE7A97}"/>
              </a:ext>
            </a:extLst>
          </p:cNvPr>
          <p:cNvSpPr txBox="1"/>
          <p:nvPr/>
        </p:nvSpPr>
        <p:spPr>
          <a:xfrm>
            <a:off x="7712678" y="7513437"/>
            <a:ext cx="161583" cy="387350"/>
          </a:xfrm>
          <a:prstGeom prst="rect">
            <a:avLst/>
          </a:prstGeom>
        </p:spPr>
        <p:txBody>
          <a:bodyPr vert="vert270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Y,</a:t>
            </a:r>
            <a:r>
              <a:rPr sz="1050" b="1" spc="-7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endParaRPr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8" name="CuadroTexto 697">
            <a:extLst>
              <a:ext uri="{FF2B5EF4-FFF2-40B4-BE49-F238E27FC236}">
                <a16:creationId xmlns:a16="http://schemas.microsoft.com/office/drawing/2014/main" id="{B915C9D6-FC4B-4ACF-A582-D45104093BD2}"/>
              </a:ext>
            </a:extLst>
          </p:cNvPr>
          <p:cNvSpPr txBox="1"/>
          <p:nvPr/>
        </p:nvSpPr>
        <p:spPr>
          <a:xfrm>
            <a:off x="5337050" y="9213324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9" name="CuadroTexto 698">
            <a:extLst>
              <a:ext uri="{FF2B5EF4-FFF2-40B4-BE49-F238E27FC236}">
                <a16:creationId xmlns:a16="http://schemas.microsoft.com/office/drawing/2014/main" id="{47FDAC50-CD08-4A9B-B6D3-A17E20918F62}"/>
              </a:ext>
            </a:extLst>
          </p:cNvPr>
          <p:cNvSpPr txBox="1"/>
          <p:nvPr/>
        </p:nvSpPr>
        <p:spPr>
          <a:xfrm>
            <a:off x="9213940" y="9213324"/>
            <a:ext cx="755751" cy="223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ts val="565"/>
              </a:spcBef>
            </a:pPr>
            <a:r>
              <a:rPr lang="es-ES" sz="8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X,</a:t>
            </a:r>
            <a:r>
              <a:rPr lang="es-ES" sz="850" b="1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85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µm</a:t>
            </a:r>
            <a:endParaRPr lang="es-ES" sz="8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0" name="CuadroTexto 699">
            <a:extLst>
              <a:ext uri="{FF2B5EF4-FFF2-40B4-BE49-F238E27FC236}">
                <a16:creationId xmlns:a16="http://schemas.microsoft.com/office/drawing/2014/main" id="{F41B71C7-D490-4146-96BB-3958118BCF1A}"/>
              </a:ext>
            </a:extLst>
          </p:cNvPr>
          <p:cNvSpPr txBox="1"/>
          <p:nvPr/>
        </p:nvSpPr>
        <p:spPr>
          <a:xfrm>
            <a:off x="510966" y="578156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701" name="CuadroTexto 700">
            <a:extLst>
              <a:ext uri="{FF2B5EF4-FFF2-40B4-BE49-F238E27FC236}">
                <a16:creationId xmlns:a16="http://schemas.microsoft.com/office/drawing/2014/main" id="{181D3321-96B5-4AE6-8F77-F0937EDA1781}"/>
              </a:ext>
            </a:extLst>
          </p:cNvPr>
          <p:cNvSpPr txBox="1"/>
          <p:nvPr/>
        </p:nvSpPr>
        <p:spPr>
          <a:xfrm>
            <a:off x="509100" y="3523144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</a:p>
        </p:txBody>
      </p:sp>
      <p:sp>
        <p:nvSpPr>
          <p:cNvPr id="702" name="CuadroTexto 701">
            <a:extLst>
              <a:ext uri="{FF2B5EF4-FFF2-40B4-BE49-F238E27FC236}">
                <a16:creationId xmlns:a16="http://schemas.microsoft.com/office/drawing/2014/main" id="{89B9B4FA-4A7A-4380-AD44-AC0B6E8D48B9}"/>
              </a:ext>
            </a:extLst>
          </p:cNvPr>
          <p:cNvSpPr txBox="1"/>
          <p:nvPr/>
        </p:nvSpPr>
        <p:spPr>
          <a:xfrm>
            <a:off x="520531" y="6475740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g)</a:t>
            </a:r>
          </a:p>
        </p:txBody>
      </p:sp>
      <p:sp>
        <p:nvSpPr>
          <p:cNvPr id="703" name="CuadroTexto 702">
            <a:extLst>
              <a:ext uri="{FF2B5EF4-FFF2-40B4-BE49-F238E27FC236}">
                <a16:creationId xmlns:a16="http://schemas.microsoft.com/office/drawing/2014/main" id="{906C91A2-5115-4727-A965-B4E0A3858923}"/>
              </a:ext>
            </a:extLst>
          </p:cNvPr>
          <p:cNvSpPr txBox="1"/>
          <p:nvPr/>
        </p:nvSpPr>
        <p:spPr>
          <a:xfrm>
            <a:off x="6478854" y="549953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sp>
        <p:nvSpPr>
          <p:cNvPr id="704" name="CuadroTexto 703">
            <a:extLst>
              <a:ext uri="{FF2B5EF4-FFF2-40B4-BE49-F238E27FC236}">
                <a16:creationId xmlns:a16="http://schemas.microsoft.com/office/drawing/2014/main" id="{A386BF4A-0E90-4069-8E41-30211A4F71E7}"/>
              </a:ext>
            </a:extLst>
          </p:cNvPr>
          <p:cNvSpPr txBox="1"/>
          <p:nvPr/>
        </p:nvSpPr>
        <p:spPr>
          <a:xfrm>
            <a:off x="4290631" y="3510688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</a:p>
        </p:txBody>
      </p:sp>
      <p:sp>
        <p:nvSpPr>
          <p:cNvPr id="705" name="CuadroTexto 704">
            <a:extLst>
              <a:ext uri="{FF2B5EF4-FFF2-40B4-BE49-F238E27FC236}">
                <a16:creationId xmlns:a16="http://schemas.microsoft.com/office/drawing/2014/main" id="{077F951B-DD66-47AF-B960-B458E82FD5B4}"/>
              </a:ext>
            </a:extLst>
          </p:cNvPr>
          <p:cNvSpPr txBox="1"/>
          <p:nvPr/>
        </p:nvSpPr>
        <p:spPr>
          <a:xfrm>
            <a:off x="6482617" y="6481486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h)</a:t>
            </a:r>
          </a:p>
        </p:txBody>
      </p:sp>
      <p:sp>
        <p:nvSpPr>
          <p:cNvPr id="706" name="CuadroTexto 705">
            <a:extLst>
              <a:ext uri="{FF2B5EF4-FFF2-40B4-BE49-F238E27FC236}">
                <a16:creationId xmlns:a16="http://schemas.microsoft.com/office/drawing/2014/main" id="{F4C4B11F-4C21-4827-81B9-93E49AD1BB0C}"/>
              </a:ext>
            </a:extLst>
          </p:cNvPr>
          <p:cNvSpPr txBox="1"/>
          <p:nvPr/>
        </p:nvSpPr>
        <p:spPr>
          <a:xfrm>
            <a:off x="10321385" y="578043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</a:p>
        </p:txBody>
      </p:sp>
      <p:sp>
        <p:nvSpPr>
          <p:cNvPr id="707" name="CuadroTexto 706">
            <a:extLst>
              <a:ext uri="{FF2B5EF4-FFF2-40B4-BE49-F238E27FC236}">
                <a16:creationId xmlns:a16="http://schemas.microsoft.com/office/drawing/2014/main" id="{2E34D01C-F80C-4AA4-9E93-02863A942507}"/>
              </a:ext>
            </a:extLst>
          </p:cNvPr>
          <p:cNvSpPr txBox="1"/>
          <p:nvPr/>
        </p:nvSpPr>
        <p:spPr>
          <a:xfrm>
            <a:off x="10324512" y="3538642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f)</a:t>
            </a:r>
          </a:p>
        </p:txBody>
      </p:sp>
      <p:sp>
        <p:nvSpPr>
          <p:cNvPr id="708" name="CuadroTexto 707">
            <a:extLst>
              <a:ext uri="{FF2B5EF4-FFF2-40B4-BE49-F238E27FC236}">
                <a16:creationId xmlns:a16="http://schemas.microsoft.com/office/drawing/2014/main" id="{D98611B5-FD70-40A7-8DE4-3560C07C950E}"/>
              </a:ext>
            </a:extLst>
          </p:cNvPr>
          <p:cNvSpPr txBox="1"/>
          <p:nvPr/>
        </p:nvSpPr>
        <p:spPr>
          <a:xfrm>
            <a:off x="10329573" y="6463137"/>
            <a:ext cx="493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i)</a:t>
            </a:r>
          </a:p>
        </p:txBody>
      </p:sp>
      <p:sp>
        <p:nvSpPr>
          <p:cNvPr id="709" name="object 341">
            <a:extLst>
              <a:ext uri="{FF2B5EF4-FFF2-40B4-BE49-F238E27FC236}">
                <a16:creationId xmlns:a16="http://schemas.microsoft.com/office/drawing/2014/main" id="{860A0910-F684-4FA4-AE5C-B57F28F62EEF}"/>
              </a:ext>
            </a:extLst>
          </p:cNvPr>
          <p:cNvSpPr txBox="1"/>
          <p:nvPr/>
        </p:nvSpPr>
        <p:spPr>
          <a:xfrm>
            <a:off x="10612540" y="6270483"/>
            <a:ext cx="739557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sz="1050" b="1" spc="7" baseline="-23809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sz="105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05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s-ES" sz="1050" b="1" spc="-3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sz="1050" b="1" spc="5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sz="1050" baseline="35714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4" name="CuadroTexto 643">
            <a:extLst>
              <a:ext uri="{FF2B5EF4-FFF2-40B4-BE49-F238E27FC236}">
                <a16:creationId xmlns:a16="http://schemas.microsoft.com/office/drawing/2014/main" id="{E1C7524F-0C8C-4B79-9CD4-6D221EE92042}"/>
              </a:ext>
            </a:extLst>
          </p:cNvPr>
          <p:cNvSpPr txBox="1"/>
          <p:nvPr/>
        </p:nvSpPr>
        <p:spPr>
          <a:xfrm>
            <a:off x="-1382382" y="-630079"/>
            <a:ext cx="14149704" cy="881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56080"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8.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(a, d, g) The visual appearances, (b, c, h) distributions of local pH and (c, f ,</a:t>
            </a:r>
            <a:r>
              <a:rPr lang="en-US" sz="1800" dirty="0" err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) H</a:t>
            </a:r>
            <a:r>
              <a:rPr lang="en-US" sz="1800" baseline="-25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concentration of HHC+CIP in inorganic α-MEM at 37ºC after 1, 6 and 24 h. The red rectangle in each optical micrograph indicates the precise location of local pH and H</a:t>
            </a:r>
            <a:r>
              <a:rPr lang="en-US" sz="1800" baseline="-250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mapping (3 × 3 mm).</a:t>
            </a:r>
            <a:endParaRPr lang="es-ES" sz="1800" dirty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3" name="Conector recto de flecha 462">
            <a:extLst>
              <a:ext uri="{FF2B5EF4-FFF2-40B4-BE49-F238E27FC236}">
                <a16:creationId xmlns:a16="http://schemas.microsoft.com/office/drawing/2014/main" id="{B5B2CB87-FEB8-9F67-14A2-0FCAEDCD05EE}"/>
              </a:ext>
            </a:extLst>
          </p:cNvPr>
          <p:cNvCxnSpPr>
            <a:cxnSpLocks/>
          </p:cNvCxnSpPr>
          <p:nvPr/>
        </p:nvCxnSpPr>
        <p:spPr>
          <a:xfrm>
            <a:off x="10365504" y="4872266"/>
            <a:ext cx="121035" cy="19153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5" name="Conector recto de flecha 644">
            <a:extLst>
              <a:ext uri="{FF2B5EF4-FFF2-40B4-BE49-F238E27FC236}">
                <a16:creationId xmlns:a16="http://schemas.microsoft.com/office/drawing/2014/main" id="{66A3BB71-5706-A074-3A6B-3E97AED71894}"/>
              </a:ext>
            </a:extLst>
          </p:cNvPr>
          <p:cNvCxnSpPr>
            <a:cxnSpLocks/>
          </p:cNvCxnSpPr>
          <p:nvPr/>
        </p:nvCxnSpPr>
        <p:spPr>
          <a:xfrm>
            <a:off x="8805594" y="5456141"/>
            <a:ext cx="110966" cy="16247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6" name="Conector recto de flecha 645">
            <a:extLst>
              <a:ext uri="{FF2B5EF4-FFF2-40B4-BE49-F238E27FC236}">
                <a16:creationId xmlns:a16="http://schemas.microsoft.com/office/drawing/2014/main" id="{578862CB-9CCA-8EBE-91FB-3330CBCDF2D0}"/>
              </a:ext>
            </a:extLst>
          </p:cNvPr>
          <p:cNvCxnSpPr>
            <a:cxnSpLocks/>
          </p:cNvCxnSpPr>
          <p:nvPr/>
        </p:nvCxnSpPr>
        <p:spPr>
          <a:xfrm flipV="1">
            <a:off x="10193985" y="8137165"/>
            <a:ext cx="187157" cy="13310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7" name="Conector recto de flecha 646">
            <a:extLst>
              <a:ext uri="{FF2B5EF4-FFF2-40B4-BE49-F238E27FC236}">
                <a16:creationId xmlns:a16="http://schemas.microsoft.com/office/drawing/2014/main" id="{E528DA92-8B9F-6ECD-FFBA-D02487450AB9}"/>
              </a:ext>
            </a:extLst>
          </p:cNvPr>
          <p:cNvCxnSpPr>
            <a:cxnSpLocks/>
          </p:cNvCxnSpPr>
          <p:nvPr/>
        </p:nvCxnSpPr>
        <p:spPr>
          <a:xfrm flipH="1">
            <a:off x="9074774" y="8461278"/>
            <a:ext cx="156587" cy="17115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5" name="Conector recto de flecha 654">
            <a:extLst>
              <a:ext uri="{FF2B5EF4-FFF2-40B4-BE49-F238E27FC236}">
                <a16:creationId xmlns:a16="http://schemas.microsoft.com/office/drawing/2014/main" id="{D21183B8-6BD8-52CE-7227-9688F13B2AE0}"/>
              </a:ext>
            </a:extLst>
          </p:cNvPr>
          <p:cNvCxnSpPr>
            <a:cxnSpLocks/>
          </p:cNvCxnSpPr>
          <p:nvPr/>
        </p:nvCxnSpPr>
        <p:spPr>
          <a:xfrm flipH="1" flipV="1">
            <a:off x="8947901" y="6886955"/>
            <a:ext cx="67232" cy="20101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4" name="Entrada de lápiz 23">
                <a:extLst>
                  <a:ext uri="{FF2B5EF4-FFF2-40B4-BE49-F238E27FC236}">
                    <a16:creationId xmlns:a16="http://schemas.microsoft.com/office/drawing/2014/main" id="{BA995368-CE94-ABA3-2291-ECE007CCA7C6}"/>
                  </a:ext>
                </a:extLst>
              </p14:cNvPr>
              <p14:cNvContentPartPr/>
              <p14:nvPr/>
            </p14:nvContentPartPr>
            <p14:xfrm>
              <a:off x="-1959114" y="116011"/>
              <a:ext cx="360" cy="360"/>
            </p14:xfrm>
          </p:contentPart>
        </mc:Choice>
        <mc:Fallback xmlns="">
          <p:pic>
            <p:nvPicPr>
              <p:cNvPr id="24" name="Entrada de lápiz 23">
                <a:extLst>
                  <a:ext uri="{FF2B5EF4-FFF2-40B4-BE49-F238E27FC236}">
                    <a16:creationId xmlns:a16="http://schemas.microsoft.com/office/drawing/2014/main" id="{BA995368-CE94-ABA3-2291-ECE007CCA7C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-1968114" y="107371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CuadroTexto 20">
            <a:extLst>
              <a:ext uri="{FF2B5EF4-FFF2-40B4-BE49-F238E27FC236}">
                <a16:creationId xmlns:a16="http://schemas.microsoft.com/office/drawing/2014/main" id="{2E7F5D5C-46B1-7EA2-6745-1F33EE19BC65}"/>
              </a:ext>
            </a:extLst>
          </p:cNvPr>
          <p:cNvSpPr txBox="1"/>
          <p:nvPr/>
        </p:nvSpPr>
        <p:spPr>
          <a:xfrm>
            <a:off x="9037320" y="4998720"/>
            <a:ext cx="28651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1800" b="1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Figure 9. </a:t>
            </a:r>
            <a:r>
              <a:rPr lang="en-US" sz="18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Regulation of pH by CIP zwitterion release</a:t>
            </a:r>
            <a:endParaRPr lang="es-ES" sz="1800" i="1" dirty="0">
              <a:solidFill>
                <a:srgbClr val="44546A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C7138F8-83F5-4C7A-D065-8C79B90500E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12301" y="3304554"/>
            <a:ext cx="7835683" cy="3553446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D7CAA7FA-ABA9-3794-E531-A99A9CD8763F}"/>
              </a:ext>
            </a:extLst>
          </p:cNvPr>
          <p:cNvGrpSpPr/>
          <p:nvPr/>
        </p:nvGrpSpPr>
        <p:grpSpPr>
          <a:xfrm>
            <a:off x="5444333" y="3193703"/>
            <a:ext cx="616659" cy="3224978"/>
            <a:chOff x="3438170" y="3244992"/>
            <a:chExt cx="476829" cy="2486799"/>
          </a:xfrm>
        </p:grpSpPr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DD5AC871-02D6-2C8F-194D-6C24397DE8A6}"/>
                </a:ext>
              </a:extLst>
            </p:cNvPr>
            <p:cNvSpPr/>
            <p:nvPr/>
          </p:nvSpPr>
          <p:spPr>
            <a:xfrm rot="10800000">
              <a:off x="3571874" y="3535794"/>
              <a:ext cx="343125" cy="2195997"/>
            </a:xfrm>
            <a:prstGeom prst="rect">
              <a:avLst/>
            </a:prstGeom>
            <a:gradFill>
              <a:gsLst>
                <a:gs pos="57794">
                  <a:schemeClr val="accent2">
                    <a:lumMod val="20000"/>
                    <a:lumOff val="80000"/>
                    <a:alpha val="3000"/>
                  </a:schemeClr>
                </a:gs>
                <a:gs pos="21000">
                  <a:schemeClr val="bg1">
                    <a:alpha val="36000"/>
                  </a:schemeClr>
                </a:gs>
                <a:gs pos="74000">
                  <a:schemeClr val="accent2">
                    <a:lumMod val="40000"/>
                    <a:lumOff val="60000"/>
                  </a:schemeClr>
                </a:gs>
                <a:gs pos="83000">
                  <a:schemeClr val="accent2">
                    <a:lumMod val="60000"/>
                    <a:lumOff val="40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Flecha derecha 14">
              <a:extLst>
                <a:ext uri="{FF2B5EF4-FFF2-40B4-BE49-F238E27FC236}">
                  <a16:creationId xmlns:a16="http://schemas.microsoft.com/office/drawing/2014/main" id="{F76AD659-FDD0-B160-EE61-31398F1EB231}"/>
                </a:ext>
              </a:extLst>
            </p:cNvPr>
            <p:cNvSpPr/>
            <p:nvPr/>
          </p:nvSpPr>
          <p:spPr>
            <a:xfrm rot="10800000">
              <a:off x="3438170" y="3244992"/>
              <a:ext cx="447675" cy="214534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>
                <a:ln>
                  <a:solidFill>
                    <a:schemeClr val="accent2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7" name="Object 3">
            <a:extLst>
              <a:ext uri="{FF2B5EF4-FFF2-40B4-BE49-F238E27FC236}">
                <a16:creationId xmlns:a16="http://schemas.microsoft.com/office/drawing/2014/main" id="{41ADFD3F-DE5B-84F1-A602-FD32E0CB4E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06505" y="-114086"/>
          <a:ext cx="5585495" cy="3949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1" imgW="4276800" imgH="3024000" progId="Origin50.Graph">
                  <p:embed/>
                </p:oleObj>
              </mc:Choice>
              <mc:Fallback>
                <p:oleObj name="Graph" r:id="rId11" imgW="4276800" imgH="3024000" progId="Origin50.Graph">
                  <p:embed/>
                  <p:pic>
                    <p:nvPicPr>
                      <p:cNvPr id="17" name="Object 3">
                        <a:extLst>
                          <a:ext uri="{FF2B5EF4-FFF2-40B4-BE49-F238E27FC236}">
                            <a16:creationId xmlns:a16="http://schemas.microsoft.com/office/drawing/2014/main" id="{41ADFD3F-DE5B-84F1-A602-FD32E0CB4E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06505" y="-114086"/>
                        <a:ext cx="5585495" cy="3949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Flecha derecha 16">
            <a:extLst>
              <a:ext uri="{FF2B5EF4-FFF2-40B4-BE49-F238E27FC236}">
                <a16:creationId xmlns:a16="http://schemas.microsoft.com/office/drawing/2014/main" id="{69D0BE08-52EF-CE10-0C18-1D1EAE72F962}"/>
              </a:ext>
            </a:extLst>
          </p:cNvPr>
          <p:cNvSpPr/>
          <p:nvPr/>
        </p:nvSpPr>
        <p:spPr>
          <a:xfrm rot="20278111">
            <a:off x="8739486" y="1677239"/>
            <a:ext cx="1809750" cy="238125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C98469C3-21E6-43F2-22B2-FAB223FFA610}"/>
              </a:ext>
            </a:extLst>
          </p:cNvPr>
          <p:cNvSpPr txBox="1"/>
          <p:nvPr/>
        </p:nvSpPr>
        <p:spPr>
          <a:xfrm>
            <a:off x="5920795" y="2885503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 = 8.3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EC630C9-6AB2-4C8B-FC66-64D581B4F62A}"/>
              </a:ext>
            </a:extLst>
          </p:cNvPr>
          <p:cNvSpPr txBox="1"/>
          <p:nvPr/>
        </p:nvSpPr>
        <p:spPr>
          <a:xfrm>
            <a:off x="4621778" y="2911629"/>
            <a:ext cx="1104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 = 7.9</a:t>
            </a:r>
          </a:p>
        </p:txBody>
      </p:sp>
      <p:graphicFrame>
        <p:nvGraphicFramePr>
          <p:cNvPr id="25" name="Objeto 24">
            <a:extLst>
              <a:ext uri="{FF2B5EF4-FFF2-40B4-BE49-F238E27FC236}">
                <a16:creationId xmlns:a16="http://schemas.microsoft.com/office/drawing/2014/main" id="{481EF781-9DE1-3541-1582-78FB88D06B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88804" y="592290"/>
          <a:ext cx="3949700" cy="2411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13" imgW="3237097" imgH="1976660" progId="ChemDraw.Document.6.0">
                  <p:embed/>
                </p:oleObj>
              </mc:Choice>
              <mc:Fallback>
                <p:oleObj name="CS ChemDraw Drawing" r:id="rId13" imgW="3237097" imgH="1976660" progId="ChemDraw.Document.6.0">
                  <p:embed/>
                  <p:pic>
                    <p:nvPicPr>
                      <p:cNvPr id="25" name="Objeto 24">
                        <a:extLst>
                          <a:ext uri="{FF2B5EF4-FFF2-40B4-BE49-F238E27FC236}">
                            <a16:creationId xmlns:a16="http://schemas.microsoft.com/office/drawing/2014/main" id="{481EF781-9DE1-3541-1582-78FB88D06B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88804" y="592290"/>
                        <a:ext cx="3949700" cy="2411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ángulo 26">
            <a:extLst>
              <a:ext uri="{FF2B5EF4-FFF2-40B4-BE49-F238E27FC236}">
                <a16:creationId xmlns:a16="http://schemas.microsoft.com/office/drawing/2014/main" id="{4354FFA9-A79D-9A6C-F620-518083ECB0CE}"/>
              </a:ext>
            </a:extLst>
          </p:cNvPr>
          <p:cNvSpPr/>
          <p:nvPr/>
        </p:nvSpPr>
        <p:spPr>
          <a:xfrm>
            <a:off x="1606360" y="2384624"/>
            <a:ext cx="579120" cy="487680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A39D34BD-737A-1E42-6923-77134C0FF72B}"/>
              </a:ext>
            </a:extLst>
          </p:cNvPr>
          <p:cNvSpPr/>
          <p:nvPr/>
        </p:nvSpPr>
        <p:spPr>
          <a:xfrm>
            <a:off x="4855244" y="487518"/>
            <a:ext cx="693151" cy="6518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b="1">
              <a:ln>
                <a:solidFill>
                  <a:srgbClr val="FF0000"/>
                </a:solidFill>
              </a:ln>
              <a:noFill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428B609C-2521-6402-6FF3-A1C00138131F}"/>
              </a:ext>
            </a:extLst>
          </p:cNvPr>
          <p:cNvSpPr txBox="1"/>
          <p:nvPr/>
        </p:nvSpPr>
        <p:spPr>
          <a:xfrm>
            <a:off x="4776708" y="114938"/>
            <a:ext cx="1104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pK</a:t>
            </a:r>
            <a:r>
              <a:rPr lang="es-E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8.9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7C8D76AE-5B2F-CC07-77D8-05D3297E67CB}"/>
              </a:ext>
            </a:extLst>
          </p:cNvPr>
          <p:cNvSpPr txBox="1"/>
          <p:nvPr/>
        </p:nvSpPr>
        <p:spPr>
          <a:xfrm>
            <a:off x="1361158" y="2828155"/>
            <a:ext cx="1104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pK</a:t>
            </a:r>
            <a:r>
              <a:rPr lang="es-E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5.9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1" name="Entrada de lápiz 30">
                <a:extLst>
                  <a:ext uri="{FF2B5EF4-FFF2-40B4-BE49-F238E27FC236}">
                    <a16:creationId xmlns:a16="http://schemas.microsoft.com/office/drawing/2014/main" id="{4F2F3980-D567-36BA-B0FA-4233016C1E22}"/>
                  </a:ext>
                </a:extLst>
              </p14:cNvPr>
              <p14:cNvContentPartPr/>
              <p14:nvPr/>
            </p14:nvContentPartPr>
            <p14:xfrm>
              <a:off x="7732102" y="5121853"/>
              <a:ext cx="360" cy="360"/>
            </p14:xfrm>
          </p:contentPart>
        </mc:Choice>
        <mc:Fallback xmlns="">
          <p:pic>
            <p:nvPicPr>
              <p:cNvPr id="31" name="Entrada de lápiz 30">
                <a:extLst>
                  <a:ext uri="{FF2B5EF4-FFF2-40B4-BE49-F238E27FC236}">
                    <a16:creationId xmlns:a16="http://schemas.microsoft.com/office/drawing/2014/main" id="{4F2F3980-D567-36BA-B0FA-4233016C1E22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7723102" y="5112853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8047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2033</Words>
  <Application>Microsoft Office PowerPoint</Application>
  <PresentationFormat>Panorámica</PresentationFormat>
  <Paragraphs>870</Paragraphs>
  <Slides>17</Slides>
  <Notes>6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3</vt:i4>
      </vt:variant>
      <vt:variant>
        <vt:lpstr>Títulos de diapositiva</vt:lpstr>
      </vt:variant>
      <vt:variant>
        <vt:i4>17</vt:i4>
      </vt:variant>
    </vt:vector>
  </HeadingPairs>
  <TitlesOfParts>
    <vt:vector size="27" baseType="lpstr">
      <vt:lpstr>Arial</vt:lpstr>
      <vt:lpstr>Arial MT</vt:lpstr>
      <vt:lpstr>Calibri</vt:lpstr>
      <vt:lpstr>Palatino Linotype</vt:lpstr>
      <vt:lpstr>Times New Roman</vt:lpstr>
      <vt:lpstr>Trebuchet MS</vt:lpstr>
      <vt:lpstr>Tema de Office</vt:lpstr>
      <vt:lpstr>Origin Graph</vt:lpstr>
      <vt:lpstr>Graph</vt:lpstr>
      <vt:lpstr>CS ChemDraw Drawing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Paper 4</dc:title>
  <dc:creator>Lara Moreno</dc:creator>
  <cp:lastModifiedBy>LARA MORENO TURIEGANO</cp:lastModifiedBy>
  <cp:revision>109</cp:revision>
  <dcterms:created xsi:type="dcterms:W3CDTF">2021-06-21T15:17:18Z</dcterms:created>
  <dcterms:modified xsi:type="dcterms:W3CDTF">2024-09-12T10:43:56Z</dcterms:modified>
</cp:coreProperties>
</file>